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8" r:id="rId12"/>
    <p:sldId id="279" r:id="rId13"/>
    <p:sldId id="266" r:id="rId14"/>
    <p:sldId id="272" r:id="rId15"/>
    <p:sldId id="273" r:id="rId16"/>
    <p:sldId id="277" r:id="rId17"/>
    <p:sldId id="274" r:id="rId18"/>
    <p:sldId id="275" r:id="rId19"/>
    <p:sldId id="276" r:id="rId20"/>
    <p:sldId id="267" r:id="rId21"/>
    <p:sldId id="268" r:id="rId22"/>
    <p:sldId id="269" r:id="rId23"/>
    <p:sldId id="270" r:id="rId24"/>
    <p:sldId id="27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4349EA-3346-4CF1-AF9F-4F15A07B5FAC}" v="162" dt="2025-09-24T11:37:28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Redl" userId="45cea827-88c0-4d95-9e97-16ce10e8a518" providerId="ADAL" clId="{01C4319D-C4B2-417B-A59B-E6168559F902}"/>
    <pc:docChg chg="undo custSel addSld modSld">
      <pc:chgData name="Sean Redl" userId="45cea827-88c0-4d95-9e97-16ce10e8a518" providerId="ADAL" clId="{01C4319D-C4B2-417B-A59B-E6168559F902}" dt="2025-09-24T11:39:42.172" v="1653" actId="20577"/>
      <pc:docMkLst>
        <pc:docMk/>
      </pc:docMkLst>
      <pc:sldChg chg="addSp modSp mod modTransition setBg">
        <pc:chgData name="Sean Redl" userId="45cea827-88c0-4d95-9e97-16ce10e8a518" providerId="ADAL" clId="{01C4319D-C4B2-417B-A59B-E6168559F902}" dt="2025-09-09T17:59:23.523" v="438"/>
        <pc:sldMkLst>
          <pc:docMk/>
          <pc:sldMk cId="442580257" sldId="256"/>
        </pc:sldMkLst>
        <pc:spChg chg="mod">
          <ac:chgData name="Sean Redl" userId="45cea827-88c0-4d95-9e97-16ce10e8a518" providerId="ADAL" clId="{01C4319D-C4B2-417B-A59B-E6168559F902}" dt="2025-09-09T17:55:37.191" v="408" actId="962"/>
          <ac:spMkLst>
            <pc:docMk/>
            <pc:sldMk cId="442580257" sldId="256"/>
            <ac:spMk id="2" creationId="{3FD38E0C-311B-21A9-C9BD-00DD4A472253}"/>
          </ac:spMkLst>
        </pc:spChg>
        <pc:spChg chg="mod">
          <ac:chgData name="Sean Redl" userId="45cea827-88c0-4d95-9e97-16ce10e8a518" providerId="ADAL" clId="{01C4319D-C4B2-417B-A59B-E6168559F902}" dt="2025-09-09T17:55:39.066" v="409" actId="122"/>
          <ac:spMkLst>
            <pc:docMk/>
            <pc:sldMk cId="442580257" sldId="256"/>
            <ac:spMk id="3" creationId="{822F362E-2F0D-978F-DA9E-34DCCA370F0C}"/>
          </ac:spMkLst>
        </pc:spChg>
        <pc:spChg chg="add">
          <ac:chgData name="Sean Redl" userId="45cea827-88c0-4d95-9e97-16ce10e8a518" providerId="ADAL" clId="{01C4319D-C4B2-417B-A59B-E6168559F902}" dt="2025-09-09T17:55:34.699" v="403" actId="26606"/>
          <ac:spMkLst>
            <pc:docMk/>
            <pc:sldMk cId="442580257" sldId="256"/>
            <ac:spMk id="12" creationId="{0EF77632-1A0C-4B9F-829B-226E68A78E9F}"/>
          </ac:spMkLst>
        </pc:spChg>
        <pc:spChg chg="add">
          <ac:chgData name="Sean Redl" userId="45cea827-88c0-4d95-9e97-16ce10e8a518" providerId="ADAL" clId="{01C4319D-C4B2-417B-A59B-E6168559F902}" dt="2025-09-09T17:55:34.699" v="403" actId="26606"/>
          <ac:spMkLst>
            <pc:docMk/>
            <pc:sldMk cId="442580257" sldId="256"/>
            <ac:spMk id="14" creationId="{F3DCFC27-6BCE-42B6-8372-070EA07685D7}"/>
          </ac:spMkLst>
        </pc:spChg>
        <pc:picChg chg="mod">
          <ac:chgData name="Sean Redl" userId="45cea827-88c0-4d95-9e97-16ce10e8a518" providerId="ADAL" clId="{01C4319D-C4B2-417B-A59B-E6168559F902}" dt="2025-09-09T17:55:37.191" v="407" actId="27614"/>
          <ac:picMkLst>
            <pc:docMk/>
            <pc:sldMk cId="442580257" sldId="256"/>
            <ac:picMk id="5" creationId="{2FE891B5-C96E-CB44-A49D-136D60B2F1BD}"/>
          </ac:picMkLst>
        </pc:picChg>
        <pc:picChg chg="mod">
          <ac:chgData name="Sean Redl" userId="45cea827-88c0-4d95-9e97-16ce10e8a518" providerId="ADAL" clId="{01C4319D-C4B2-417B-A59B-E6168559F902}" dt="2025-09-09T17:55:37.191" v="405" actId="27614"/>
          <ac:picMkLst>
            <pc:docMk/>
            <pc:sldMk cId="442580257" sldId="256"/>
            <ac:picMk id="7" creationId="{36310204-2855-89D7-DEEA-5CD671E95E3C}"/>
          </ac:picMkLst>
        </pc:picChg>
        <pc:picChg chg="add">
          <ac:chgData name="Sean Redl" userId="45cea827-88c0-4d95-9e97-16ce10e8a518" providerId="ADAL" clId="{01C4319D-C4B2-417B-A59B-E6168559F902}" dt="2025-09-09T17:55:34.699" v="403" actId="26606"/>
          <ac:picMkLst>
            <pc:docMk/>
            <pc:sldMk cId="442580257" sldId="256"/>
            <ac:picMk id="18" creationId="{F82046CE-87C5-4670-A404-6AB453F5A928}"/>
          </ac:picMkLst>
        </pc:picChg>
        <pc:cxnChg chg="add">
          <ac:chgData name="Sean Redl" userId="45cea827-88c0-4d95-9e97-16ce10e8a518" providerId="ADAL" clId="{01C4319D-C4B2-417B-A59B-E6168559F902}" dt="2025-09-09T17:55:34.699" v="403" actId="26606"/>
          <ac:cxnSpMkLst>
            <pc:docMk/>
            <pc:sldMk cId="442580257" sldId="256"/>
            <ac:cxnSpMk id="16" creationId="{96A4B1E0-284C-4A01-8141-A24D2B8EE093}"/>
          </ac:cxnSpMkLst>
        </pc:cxnChg>
        <pc:cxnChg chg="add">
          <ac:chgData name="Sean Redl" userId="45cea827-88c0-4d95-9e97-16ce10e8a518" providerId="ADAL" clId="{01C4319D-C4B2-417B-A59B-E6168559F902}" dt="2025-09-09T17:55:34.699" v="403" actId="26606"/>
          <ac:cxnSpMkLst>
            <pc:docMk/>
            <pc:sldMk cId="442580257" sldId="256"/>
            <ac:cxnSpMk id="20" creationId="{A224BAD7-5931-4CA6-BB58-0CBCFCFA65A5}"/>
          </ac:cxnSpMkLst>
        </pc:cxnChg>
      </pc:sldChg>
      <pc:sldChg chg="addSp delSp modSp mod modTransition setBg setClrOvrMap">
        <pc:chgData name="Sean Redl" userId="45cea827-88c0-4d95-9e97-16ce10e8a518" providerId="ADAL" clId="{01C4319D-C4B2-417B-A59B-E6168559F902}" dt="2025-09-09T17:59:27.494" v="439"/>
        <pc:sldMkLst>
          <pc:docMk/>
          <pc:sldMk cId="2609497511" sldId="257"/>
        </pc:sldMkLst>
        <pc:spChg chg="mod">
          <ac:chgData name="Sean Redl" userId="45cea827-88c0-4d95-9e97-16ce10e8a518" providerId="ADAL" clId="{01C4319D-C4B2-417B-A59B-E6168559F902}" dt="2025-09-09T17:37:06.737" v="291" actId="26606"/>
          <ac:spMkLst>
            <pc:docMk/>
            <pc:sldMk cId="2609497511" sldId="257"/>
            <ac:spMk id="2" creationId="{4EC72AD1-0A3C-8E97-8157-B226EFC80B34}"/>
          </ac:spMkLst>
        </pc:spChg>
        <pc:spChg chg="mod">
          <ac:chgData name="Sean Redl" userId="45cea827-88c0-4d95-9e97-16ce10e8a518" providerId="ADAL" clId="{01C4319D-C4B2-417B-A59B-E6168559F902}" dt="2025-09-09T17:37:06.737" v="291" actId="26606"/>
          <ac:spMkLst>
            <pc:docMk/>
            <pc:sldMk cId="2609497511" sldId="257"/>
            <ac:spMk id="3" creationId="{55C4E60D-6A66-3922-0CF1-7F538BA4488D}"/>
          </ac:spMkLst>
        </pc:spChg>
        <pc:spChg chg="add">
          <ac:chgData name="Sean Redl" userId="45cea827-88c0-4d95-9e97-16ce10e8a518" providerId="ADAL" clId="{01C4319D-C4B2-417B-A59B-E6168559F902}" dt="2025-09-09T17:37:06.737" v="291" actId="26606"/>
          <ac:spMkLst>
            <pc:docMk/>
            <pc:sldMk cId="2609497511" sldId="257"/>
            <ac:spMk id="1046" creationId="{C630F413-44CE-4746-9821-9E0107978E7A}"/>
          </ac:spMkLst>
        </pc:spChg>
        <pc:spChg chg="add">
          <ac:chgData name="Sean Redl" userId="45cea827-88c0-4d95-9e97-16ce10e8a518" providerId="ADAL" clId="{01C4319D-C4B2-417B-A59B-E6168559F902}" dt="2025-09-09T17:37:06.737" v="291" actId="26606"/>
          <ac:spMkLst>
            <pc:docMk/>
            <pc:sldMk cId="2609497511" sldId="257"/>
            <ac:spMk id="1048" creationId="{22D671B1-B099-4F9C-B9CC-9D22B4DAF8A8}"/>
          </ac:spMkLst>
        </pc:spChg>
        <pc:spChg chg="add">
          <ac:chgData name="Sean Redl" userId="45cea827-88c0-4d95-9e97-16ce10e8a518" providerId="ADAL" clId="{01C4319D-C4B2-417B-A59B-E6168559F902}" dt="2025-09-09T17:37:06.737" v="291" actId="26606"/>
          <ac:spMkLst>
            <pc:docMk/>
            <pc:sldMk cId="2609497511" sldId="257"/>
            <ac:spMk id="1052" creationId="{898488B7-DBD3-40E7-B54B-4DA6C5693EF3}"/>
          </ac:spMkLst>
        </pc:spChg>
        <pc:picChg chg="add mod ord">
          <ac:chgData name="Sean Redl" userId="45cea827-88c0-4d95-9e97-16ce10e8a518" providerId="ADAL" clId="{01C4319D-C4B2-417B-A59B-E6168559F902}" dt="2025-09-09T17:33:39.450" v="258" actId="26606"/>
          <ac:picMkLst>
            <pc:docMk/>
            <pc:sldMk cId="2609497511" sldId="257"/>
            <ac:picMk id="1026" creationId="{0E1B6A6B-B603-7D2E-08A7-80D09472058C}"/>
          </ac:picMkLst>
        </pc:picChg>
      </pc:sldChg>
      <pc:sldChg chg="addSp delSp modSp mod modTransition setBg">
        <pc:chgData name="Sean Redl" userId="45cea827-88c0-4d95-9e97-16ce10e8a518" providerId="ADAL" clId="{01C4319D-C4B2-417B-A59B-E6168559F902}" dt="2025-09-09T17:59:30.093" v="440"/>
        <pc:sldMkLst>
          <pc:docMk/>
          <pc:sldMk cId="1844394835" sldId="258"/>
        </pc:sldMkLst>
        <pc:spChg chg="mod">
          <ac:chgData name="Sean Redl" userId="45cea827-88c0-4d95-9e97-16ce10e8a518" providerId="ADAL" clId="{01C4319D-C4B2-417B-A59B-E6168559F902}" dt="2025-09-09T17:33:31.818" v="257" actId="26606"/>
          <ac:spMkLst>
            <pc:docMk/>
            <pc:sldMk cId="1844394835" sldId="258"/>
            <ac:spMk id="2" creationId="{7D5C0DCF-CE0B-3B81-E55D-7D986372E3A8}"/>
          </ac:spMkLst>
        </pc:spChg>
        <pc:spChg chg="add del mod">
          <ac:chgData name="Sean Redl" userId="45cea827-88c0-4d95-9e97-16ce10e8a518" providerId="ADAL" clId="{01C4319D-C4B2-417B-A59B-E6168559F902}" dt="2025-09-09T17:33:31.818" v="257" actId="26606"/>
          <ac:spMkLst>
            <pc:docMk/>
            <pc:sldMk cId="1844394835" sldId="258"/>
            <ac:spMk id="3" creationId="{B8FDE2C0-0562-C6F0-18DF-BAB37BC3CDFD}"/>
          </ac:spMkLst>
        </pc:spChg>
        <pc:spChg chg="add mod">
          <ac:chgData name="Sean Redl" userId="45cea827-88c0-4d95-9e97-16ce10e8a518" providerId="ADAL" clId="{01C4319D-C4B2-417B-A59B-E6168559F902}" dt="2025-09-09T17:30:50.044" v="203" actId="5793"/>
          <ac:spMkLst>
            <pc:docMk/>
            <pc:sldMk cId="1844394835" sldId="258"/>
            <ac:spMk id="5" creationId="{DD08B599-FCD1-5744-18BC-1CBA4B8DBC51}"/>
          </ac:spMkLst>
        </pc:spChg>
        <pc:spChg chg="add">
          <ac:chgData name="Sean Redl" userId="45cea827-88c0-4d95-9e97-16ce10e8a518" providerId="ADAL" clId="{01C4319D-C4B2-417B-A59B-E6168559F902}" dt="2025-09-09T17:33:31.818" v="257" actId="26606"/>
          <ac:spMkLst>
            <pc:docMk/>
            <pc:sldMk cId="1844394835" sldId="258"/>
            <ac:spMk id="11" creationId="{C630F413-44CE-4746-9821-9E0107978E7A}"/>
          </ac:spMkLst>
        </pc:spChg>
        <pc:spChg chg="add">
          <ac:chgData name="Sean Redl" userId="45cea827-88c0-4d95-9e97-16ce10e8a518" providerId="ADAL" clId="{01C4319D-C4B2-417B-A59B-E6168559F902}" dt="2025-09-09T17:33:31.818" v="257" actId="26606"/>
          <ac:spMkLst>
            <pc:docMk/>
            <pc:sldMk cId="1844394835" sldId="258"/>
            <ac:spMk id="13" creationId="{22D671B1-B099-4F9C-B9CC-9D22B4DAF8A8}"/>
          </ac:spMkLst>
        </pc:spChg>
        <pc:spChg chg="add">
          <ac:chgData name="Sean Redl" userId="45cea827-88c0-4d95-9e97-16ce10e8a518" providerId="ADAL" clId="{01C4319D-C4B2-417B-A59B-E6168559F902}" dt="2025-09-09T17:33:31.818" v="257" actId="26606"/>
          <ac:spMkLst>
            <pc:docMk/>
            <pc:sldMk cId="1844394835" sldId="258"/>
            <ac:spMk id="17" creationId="{898488B7-DBD3-40E7-B54B-4DA6C5693EF3}"/>
          </ac:spMkLst>
        </pc:spChg>
        <pc:picChg chg="add mod ord">
          <ac:chgData name="Sean Redl" userId="45cea827-88c0-4d95-9e97-16ce10e8a518" providerId="ADAL" clId="{01C4319D-C4B2-417B-A59B-E6168559F902}" dt="2025-09-09T17:33:31.818" v="257" actId="26606"/>
          <ac:picMkLst>
            <pc:docMk/>
            <pc:sldMk cId="1844394835" sldId="258"/>
            <ac:picMk id="6" creationId="{C100447F-AADF-2A1B-41BC-76262B393C01}"/>
          </ac:picMkLst>
        </pc:picChg>
        <pc:cxnChg chg="add">
          <ac:chgData name="Sean Redl" userId="45cea827-88c0-4d95-9e97-16ce10e8a518" providerId="ADAL" clId="{01C4319D-C4B2-417B-A59B-E6168559F902}" dt="2025-09-09T17:33:31.818" v="257" actId="26606"/>
          <ac:cxnSpMkLst>
            <pc:docMk/>
            <pc:sldMk cId="1844394835" sldId="258"/>
            <ac:cxnSpMk id="15" creationId="{7552FBEF-FA69-427B-8245-0A518E0513D5}"/>
          </ac:cxnSpMkLst>
        </pc:cxnChg>
      </pc:sldChg>
      <pc:sldChg chg="addSp delSp modSp mod modTransition setBg setClrOvrMap">
        <pc:chgData name="Sean Redl" userId="45cea827-88c0-4d95-9e97-16ce10e8a518" providerId="ADAL" clId="{01C4319D-C4B2-417B-A59B-E6168559F902}" dt="2025-09-09T17:59:34.755" v="441"/>
        <pc:sldMkLst>
          <pc:docMk/>
          <pc:sldMk cId="2914595159" sldId="259"/>
        </pc:sldMkLst>
        <pc:spChg chg="mod">
          <ac:chgData name="Sean Redl" userId="45cea827-88c0-4d95-9e97-16ce10e8a518" providerId="ADAL" clId="{01C4319D-C4B2-417B-A59B-E6168559F902}" dt="2025-09-09T17:34:00.011" v="259" actId="26606"/>
          <ac:spMkLst>
            <pc:docMk/>
            <pc:sldMk cId="2914595159" sldId="259"/>
            <ac:spMk id="2" creationId="{49470BA9-D769-6F72-A14A-B6F5DC3136C6}"/>
          </ac:spMkLst>
        </pc:spChg>
        <pc:spChg chg="mod ord">
          <ac:chgData name="Sean Redl" userId="45cea827-88c0-4d95-9e97-16ce10e8a518" providerId="ADAL" clId="{01C4319D-C4B2-417B-A59B-E6168559F902}" dt="2025-09-09T17:56:24.941" v="410" actId="20577"/>
          <ac:spMkLst>
            <pc:docMk/>
            <pc:sldMk cId="2914595159" sldId="259"/>
            <ac:spMk id="3" creationId="{749BD48D-3D6F-CA16-D33A-24A380BE719D}"/>
          </ac:spMkLst>
        </pc:spChg>
        <pc:spChg chg="add">
          <ac:chgData name="Sean Redl" userId="45cea827-88c0-4d95-9e97-16ce10e8a518" providerId="ADAL" clId="{01C4319D-C4B2-417B-A59B-E6168559F902}" dt="2025-09-09T17:34:00.011" v="259" actId="26606"/>
          <ac:spMkLst>
            <pc:docMk/>
            <pc:sldMk cId="2914595159" sldId="259"/>
            <ac:spMk id="3126" creationId="{C630F413-44CE-4746-9821-9E0107978E7A}"/>
          </ac:spMkLst>
        </pc:spChg>
        <pc:spChg chg="add">
          <ac:chgData name="Sean Redl" userId="45cea827-88c0-4d95-9e97-16ce10e8a518" providerId="ADAL" clId="{01C4319D-C4B2-417B-A59B-E6168559F902}" dt="2025-09-09T17:34:00.011" v="259" actId="26606"/>
          <ac:spMkLst>
            <pc:docMk/>
            <pc:sldMk cId="2914595159" sldId="259"/>
            <ac:spMk id="3128" creationId="{22D671B1-B099-4F9C-B9CC-9D22B4DAF8A8}"/>
          </ac:spMkLst>
        </pc:spChg>
        <pc:spChg chg="add">
          <ac:chgData name="Sean Redl" userId="45cea827-88c0-4d95-9e97-16ce10e8a518" providerId="ADAL" clId="{01C4319D-C4B2-417B-A59B-E6168559F902}" dt="2025-09-09T17:34:00.011" v="259" actId="26606"/>
          <ac:spMkLst>
            <pc:docMk/>
            <pc:sldMk cId="2914595159" sldId="259"/>
            <ac:spMk id="3132" creationId="{898488B7-DBD3-40E7-B54B-4DA6C5693EF3}"/>
          </ac:spMkLst>
        </pc:spChg>
        <pc:picChg chg="add mod ord">
          <ac:chgData name="Sean Redl" userId="45cea827-88c0-4d95-9e97-16ce10e8a518" providerId="ADAL" clId="{01C4319D-C4B2-417B-A59B-E6168559F902}" dt="2025-09-09T17:34:00.011" v="259" actId="26606"/>
          <ac:picMkLst>
            <pc:docMk/>
            <pc:sldMk cId="2914595159" sldId="259"/>
            <ac:picMk id="3078" creationId="{B9F39A5E-142B-6D08-2E58-89E63E7875C5}"/>
          </ac:picMkLst>
        </pc:picChg>
      </pc:sldChg>
      <pc:sldChg chg="addSp delSp modSp mod modTransition setBg">
        <pc:chgData name="Sean Redl" userId="45cea827-88c0-4d95-9e97-16ce10e8a518" providerId="ADAL" clId="{01C4319D-C4B2-417B-A59B-E6168559F902}" dt="2025-09-09T17:59:37.714" v="442"/>
        <pc:sldMkLst>
          <pc:docMk/>
          <pc:sldMk cId="2074607232" sldId="260"/>
        </pc:sldMkLst>
        <pc:spChg chg="mod ord">
          <ac:chgData name="Sean Redl" userId="45cea827-88c0-4d95-9e97-16ce10e8a518" providerId="ADAL" clId="{01C4319D-C4B2-417B-A59B-E6168559F902}" dt="2025-09-09T17:35:44.359" v="282" actId="26606"/>
          <ac:spMkLst>
            <pc:docMk/>
            <pc:sldMk cId="2074607232" sldId="260"/>
            <ac:spMk id="2" creationId="{CB97A231-008C-283D-5FC2-F33FA85F548F}"/>
          </ac:spMkLst>
        </pc:spChg>
        <pc:spChg chg="mod ord">
          <ac:chgData name="Sean Redl" userId="45cea827-88c0-4d95-9e97-16ce10e8a518" providerId="ADAL" clId="{01C4319D-C4B2-417B-A59B-E6168559F902}" dt="2025-09-09T17:35:44.359" v="282" actId="26606"/>
          <ac:spMkLst>
            <pc:docMk/>
            <pc:sldMk cId="2074607232" sldId="260"/>
            <ac:spMk id="3" creationId="{16CBD701-38E9-0C5B-21FF-44DE80D6615B}"/>
          </ac:spMkLst>
        </pc:spChg>
        <pc:spChg chg="add">
          <ac:chgData name="Sean Redl" userId="45cea827-88c0-4d95-9e97-16ce10e8a518" providerId="ADAL" clId="{01C4319D-C4B2-417B-A59B-E6168559F902}" dt="2025-09-09T17:35:44.359" v="282" actId="26606"/>
          <ac:spMkLst>
            <pc:docMk/>
            <pc:sldMk cId="2074607232" sldId="260"/>
            <ac:spMk id="4116" creationId="{EA14D9CB-B358-4C6A-A2E3-0C7307ABADC2}"/>
          </ac:spMkLst>
        </pc:spChg>
        <pc:spChg chg="add">
          <ac:chgData name="Sean Redl" userId="45cea827-88c0-4d95-9e97-16ce10e8a518" providerId="ADAL" clId="{01C4319D-C4B2-417B-A59B-E6168559F902}" dt="2025-09-09T17:35:44.359" v="282" actId="26606"/>
          <ac:spMkLst>
            <pc:docMk/>
            <pc:sldMk cId="2074607232" sldId="260"/>
            <ac:spMk id="4117" creationId="{F3C265DE-E702-41A3-84EF-32D1FF01EAE1}"/>
          </ac:spMkLst>
        </pc:spChg>
        <pc:picChg chg="add mod ord">
          <ac:chgData name="Sean Redl" userId="45cea827-88c0-4d95-9e97-16ce10e8a518" providerId="ADAL" clId="{01C4319D-C4B2-417B-A59B-E6168559F902}" dt="2025-09-09T17:35:56.065" v="285" actId="1076"/>
          <ac:picMkLst>
            <pc:docMk/>
            <pc:sldMk cId="2074607232" sldId="260"/>
            <ac:picMk id="4098" creationId="{7D60FE12-48C5-F425-EF5F-BA27AFBD4A14}"/>
          </ac:picMkLst>
        </pc:picChg>
        <pc:picChg chg="add mod ord">
          <ac:chgData name="Sean Redl" userId="45cea827-88c0-4d95-9e97-16ce10e8a518" providerId="ADAL" clId="{01C4319D-C4B2-417B-A59B-E6168559F902}" dt="2025-09-09T17:35:44.359" v="282" actId="26606"/>
          <ac:picMkLst>
            <pc:docMk/>
            <pc:sldMk cId="2074607232" sldId="260"/>
            <ac:picMk id="4100" creationId="{E3EB550C-2DF6-C09D-F2EE-545C69904C09}"/>
          </ac:picMkLst>
        </pc:picChg>
        <pc:picChg chg="add mod">
          <ac:chgData name="Sean Redl" userId="45cea827-88c0-4d95-9e97-16ce10e8a518" providerId="ADAL" clId="{01C4319D-C4B2-417B-A59B-E6168559F902}" dt="2025-09-09T17:35:57.622" v="286" actId="1076"/>
          <ac:picMkLst>
            <pc:docMk/>
            <pc:sldMk cId="2074607232" sldId="260"/>
            <ac:picMk id="4102" creationId="{4E88625E-D0C3-E06C-A734-E2DDC5877209}"/>
          </ac:picMkLst>
        </pc:picChg>
        <pc:picChg chg="add">
          <ac:chgData name="Sean Redl" userId="45cea827-88c0-4d95-9e97-16ce10e8a518" providerId="ADAL" clId="{01C4319D-C4B2-417B-A59B-E6168559F902}" dt="2025-09-09T17:35:44.359" v="282" actId="26606"/>
          <ac:picMkLst>
            <pc:docMk/>
            <pc:sldMk cId="2074607232" sldId="260"/>
            <ac:picMk id="4119" creationId="{609C09C4-6542-4212-AF2B-5060781E28A4}"/>
          </ac:picMkLst>
        </pc:picChg>
        <pc:cxnChg chg="add">
          <ac:chgData name="Sean Redl" userId="45cea827-88c0-4d95-9e97-16ce10e8a518" providerId="ADAL" clId="{01C4319D-C4B2-417B-A59B-E6168559F902}" dt="2025-09-09T17:35:44.359" v="282" actId="26606"/>
          <ac:cxnSpMkLst>
            <pc:docMk/>
            <pc:sldMk cId="2074607232" sldId="260"/>
            <ac:cxnSpMk id="4115" creationId="{89B76673-2076-4526-BE60-55A578EDD342}"/>
          </ac:cxnSpMkLst>
        </pc:cxnChg>
        <pc:cxnChg chg="add">
          <ac:chgData name="Sean Redl" userId="45cea827-88c0-4d95-9e97-16ce10e8a518" providerId="ADAL" clId="{01C4319D-C4B2-417B-A59B-E6168559F902}" dt="2025-09-09T17:35:44.359" v="282" actId="26606"/>
          <ac:cxnSpMkLst>
            <pc:docMk/>
            <pc:sldMk cId="2074607232" sldId="260"/>
            <ac:cxnSpMk id="4118" creationId="{599DD166-32F7-484D-916B-B0DAF468A92D}"/>
          </ac:cxnSpMkLst>
        </pc:cxnChg>
      </pc:sldChg>
      <pc:sldChg chg="addSp delSp modSp mod modTransition setBg setClrOvrMap">
        <pc:chgData name="Sean Redl" userId="45cea827-88c0-4d95-9e97-16ce10e8a518" providerId="ADAL" clId="{01C4319D-C4B2-417B-A59B-E6168559F902}" dt="2025-09-09T17:59:41.604" v="443"/>
        <pc:sldMkLst>
          <pc:docMk/>
          <pc:sldMk cId="2164594374" sldId="261"/>
        </pc:sldMkLst>
        <pc:spChg chg="mod">
          <ac:chgData name="Sean Redl" userId="45cea827-88c0-4d95-9e97-16ce10e8a518" providerId="ADAL" clId="{01C4319D-C4B2-417B-A59B-E6168559F902}" dt="2025-09-09T17:37:20.317" v="302" actId="26606"/>
          <ac:spMkLst>
            <pc:docMk/>
            <pc:sldMk cId="2164594374" sldId="261"/>
            <ac:spMk id="2" creationId="{7CDA39E1-64C6-600C-983F-C1E30837D96B}"/>
          </ac:spMkLst>
        </pc:spChg>
        <pc:spChg chg="mod ord">
          <ac:chgData name="Sean Redl" userId="45cea827-88c0-4d95-9e97-16ce10e8a518" providerId="ADAL" clId="{01C4319D-C4B2-417B-A59B-E6168559F902}" dt="2025-09-09T17:37:20.317" v="302" actId="26606"/>
          <ac:spMkLst>
            <pc:docMk/>
            <pc:sldMk cId="2164594374" sldId="261"/>
            <ac:spMk id="3" creationId="{B1028208-F502-99B8-D543-23D709F2BA35}"/>
          </ac:spMkLst>
        </pc:spChg>
        <pc:picChg chg="add mod ord">
          <ac:chgData name="Sean Redl" userId="45cea827-88c0-4d95-9e97-16ce10e8a518" providerId="ADAL" clId="{01C4319D-C4B2-417B-A59B-E6168559F902}" dt="2025-09-09T17:37:20.317" v="302" actId="26606"/>
          <ac:picMkLst>
            <pc:docMk/>
            <pc:sldMk cId="2164594374" sldId="261"/>
            <ac:picMk id="5122" creationId="{CF69E9DC-875C-BAFE-5C5F-40CE23F54B62}"/>
          </ac:picMkLst>
        </pc:picChg>
      </pc:sldChg>
      <pc:sldChg chg="addSp modSp mod modTransition setBg">
        <pc:chgData name="Sean Redl" userId="45cea827-88c0-4d95-9e97-16ce10e8a518" providerId="ADAL" clId="{01C4319D-C4B2-417B-A59B-E6168559F902}" dt="2025-09-09T17:59:45.905" v="444"/>
        <pc:sldMkLst>
          <pc:docMk/>
          <pc:sldMk cId="3631803131" sldId="262"/>
        </pc:sldMkLst>
        <pc:spChg chg="mod">
          <ac:chgData name="Sean Redl" userId="45cea827-88c0-4d95-9e97-16ce10e8a518" providerId="ADAL" clId="{01C4319D-C4B2-417B-A59B-E6168559F902}" dt="2025-09-09T17:39:50.645" v="324" actId="26606"/>
          <ac:spMkLst>
            <pc:docMk/>
            <pc:sldMk cId="3631803131" sldId="262"/>
            <ac:spMk id="2" creationId="{BF9100DD-66C7-4907-CEB2-3AE538C3EB2C}"/>
          </ac:spMkLst>
        </pc:spChg>
        <pc:spChg chg="mod ord">
          <ac:chgData name="Sean Redl" userId="45cea827-88c0-4d95-9e97-16ce10e8a518" providerId="ADAL" clId="{01C4319D-C4B2-417B-A59B-E6168559F902}" dt="2025-09-09T17:57:41.709" v="435" actId="20577"/>
          <ac:spMkLst>
            <pc:docMk/>
            <pc:sldMk cId="3631803131" sldId="262"/>
            <ac:spMk id="3" creationId="{210D2FD2-7E60-6652-AC9A-0D0E33DA3CC7}"/>
          </ac:spMkLst>
        </pc:spChg>
        <pc:spChg chg="add">
          <ac:chgData name="Sean Redl" userId="45cea827-88c0-4d95-9e97-16ce10e8a518" providerId="ADAL" clId="{01C4319D-C4B2-417B-A59B-E6168559F902}" dt="2025-09-09T17:39:50.645" v="324" actId="26606"/>
          <ac:spMkLst>
            <pc:docMk/>
            <pc:sldMk cId="3631803131" sldId="262"/>
            <ac:spMk id="9" creationId="{C630F413-44CE-4746-9821-9E0107978E7A}"/>
          </ac:spMkLst>
        </pc:spChg>
        <pc:spChg chg="add">
          <ac:chgData name="Sean Redl" userId="45cea827-88c0-4d95-9e97-16ce10e8a518" providerId="ADAL" clId="{01C4319D-C4B2-417B-A59B-E6168559F902}" dt="2025-09-09T17:39:50.645" v="324" actId="26606"/>
          <ac:spMkLst>
            <pc:docMk/>
            <pc:sldMk cId="3631803131" sldId="262"/>
            <ac:spMk id="11" creationId="{22D671B1-B099-4F9C-B9CC-9D22B4DAF8A8}"/>
          </ac:spMkLst>
        </pc:spChg>
        <pc:spChg chg="add">
          <ac:chgData name="Sean Redl" userId="45cea827-88c0-4d95-9e97-16ce10e8a518" providerId="ADAL" clId="{01C4319D-C4B2-417B-A59B-E6168559F902}" dt="2025-09-09T17:39:50.645" v="324" actId="26606"/>
          <ac:spMkLst>
            <pc:docMk/>
            <pc:sldMk cId="3631803131" sldId="262"/>
            <ac:spMk id="15" creationId="{898488B7-DBD3-40E7-B54B-4DA6C5693EF3}"/>
          </ac:spMkLst>
        </pc:spChg>
        <pc:picChg chg="add mod">
          <ac:chgData name="Sean Redl" userId="45cea827-88c0-4d95-9e97-16ce10e8a518" providerId="ADAL" clId="{01C4319D-C4B2-417B-A59B-E6168559F902}" dt="2025-09-09T17:39:50.645" v="324" actId="26606"/>
          <ac:picMkLst>
            <pc:docMk/>
            <pc:sldMk cId="3631803131" sldId="262"/>
            <ac:picMk id="4" creationId="{B2E84D64-5A74-3CAB-AE26-86104D29C232}"/>
          </ac:picMkLst>
        </pc:picChg>
        <pc:cxnChg chg="add">
          <ac:chgData name="Sean Redl" userId="45cea827-88c0-4d95-9e97-16ce10e8a518" providerId="ADAL" clId="{01C4319D-C4B2-417B-A59B-E6168559F902}" dt="2025-09-09T17:39:50.645" v="324" actId="26606"/>
          <ac:cxnSpMkLst>
            <pc:docMk/>
            <pc:sldMk cId="3631803131" sldId="262"/>
            <ac:cxnSpMk id="13" creationId="{7552FBEF-FA69-427B-8245-0A518E0513D5}"/>
          </ac:cxnSpMkLst>
        </pc:cxnChg>
      </pc:sldChg>
      <pc:sldChg chg="addSp delSp modSp mod modTransition setBg">
        <pc:chgData name="Sean Redl" userId="45cea827-88c0-4d95-9e97-16ce10e8a518" providerId="ADAL" clId="{01C4319D-C4B2-417B-A59B-E6168559F902}" dt="2025-09-09T17:59:50.243" v="445"/>
        <pc:sldMkLst>
          <pc:docMk/>
          <pc:sldMk cId="4072234113" sldId="263"/>
        </pc:sldMkLst>
        <pc:spChg chg="mod">
          <ac:chgData name="Sean Redl" userId="45cea827-88c0-4d95-9e97-16ce10e8a518" providerId="ADAL" clId="{01C4319D-C4B2-417B-A59B-E6168559F902}" dt="2025-09-09T17:39:34.066" v="321" actId="26606"/>
          <ac:spMkLst>
            <pc:docMk/>
            <pc:sldMk cId="4072234113" sldId="263"/>
            <ac:spMk id="2" creationId="{97900579-11C0-959E-2D01-230A3EE2E749}"/>
          </ac:spMkLst>
        </pc:spChg>
        <pc:spChg chg="mod ord">
          <ac:chgData name="Sean Redl" userId="45cea827-88c0-4d95-9e97-16ce10e8a518" providerId="ADAL" clId="{01C4319D-C4B2-417B-A59B-E6168559F902}" dt="2025-09-09T17:39:34.066" v="321" actId="26606"/>
          <ac:spMkLst>
            <pc:docMk/>
            <pc:sldMk cId="4072234113" sldId="263"/>
            <ac:spMk id="3" creationId="{810A6FDE-7A73-2F9E-2D83-71478652784C}"/>
          </ac:spMkLst>
        </pc:spChg>
        <pc:spChg chg="add">
          <ac:chgData name="Sean Redl" userId="45cea827-88c0-4d95-9e97-16ce10e8a518" providerId="ADAL" clId="{01C4319D-C4B2-417B-A59B-E6168559F902}" dt="2025-09-09T17:39:34.066" v="321" actId="26606"/>
          <ac:spMkLst>
            <pc:docMk/>
            <pc:sldMk cId="4072234113" sldId="263"/>
            <ac:spMk id="6197" creationId="{C630F413-44CE-4746-9821-9E0107978E7A}"/>
          </ac:spMkLst>
        </pc:spChg>
        <pc:spChg chg="add">
          <ac:chgData name="Sean Redl" userId="45cea827-88c0-4d95-9e97-16ce10e8a518" providerId="ADAL" clId="{01C4319D-C4B2-417B-A59B-E6168559F902}" dt="2025-09-09T17:39:34.066" v="321" actId="26606"/>
          <ac:spMkLst>
            <pc:docMk/>
            <pc:sldMk cId="4072234113" sldId="263"/>
            <ac:spMk id="6198" creationId="{22D671B1-B099-4F9C-B9CC-9D22B4DAF8A8}"/>
          </ac:spMkLst>
        </pc:spChg>
        <pc:spChg chg="add">
          <ac:chgData name="Sean Redl" userId="45cea827-88c0-4d95-9e97-16ce10e8a518" providerId="ADAL" clId="{01C4319D-C4B2-417B-A59B-E6168559F902}" dt="2025-09-09T17:39:34.066" v="321" actId="26606"/>
          <ac:spMkLst>
            <pc:docMk/>
            <pc:sldMk cId="4072234113" sldId="263"/>
            <ac:spMk id="6200" creationId="{898488B7-DBD3-40E7-B54B-4DA6C5693EF3}"/>
          </ac:spMkLst>
        </pc:spChg>
        <pc:picChg chg="add mod">
          <ac:chgData name="Sean Redl" userId="45cea827-88c0-4d95-9e97-16ce10e8a518" providerId="ADAL" clId="{01C4319D-C4B2-417B-A59B-E6168559F902}" dt="2025-09-09T17:39:34.066" v="321" actId="26606"/>
          <ac:picMkLst>
            <pc:docMk/>
            <pc:sldMk cId="4072234113" sldId="263"/>
            <ac:picMk id="6148" creationId="{621D868D-EACF-C18C-CBC7-09F9D844586C}"/>
          </ac:picMkLst>
        </pc:picChg>
      </pc:sldChg>
      <pc:sldChg chg="addSp delSp modSp mod modTransition setBg setClrOvrMap">
        <pc:chgData name="Sean Redl" userId="45cea827-88c0-4d95-9e97-16ce10e8a518" providerId="ADAL" clId="{01C4319D-C4B2-417B-A59B-E6168559F902}" dt="2025-09-09T17:59:57.206" v="446"/>
        <pc:sldMkLst>
          <pc:docMk/>
          <pc:sldMk cId="3140131495" sldId="264"/>
        </pc:sldMkLst>
        <pc:spChg chg="mod">
          <ac:chgData name="Sean Redl" userId="45cea827-88c0-4d95-9e97-16ce10e8a518" providerId="ADAL" clId="{01C4319D-C4B2-417B-A59B-E6168559F902}" dt="2025-09-09T17:40:41.050" v="340" actId="26606"/>
          <ac:spMkLst>
            <pc:docMk/>
            <pc:sldMk cId="3140131495" sldId="264"/>
            <ac:spMk id="2" creationId="{A6BB7B10-DABF-B1D4-F996-7E1BCAB8B83C}"/>
          </ac:spMkLst>
        </pc:spChg>
        <pc:spChg chg="mod ord">
          <ac:chgData name="Sean Redl" userId="45cea827-88c0-4d95-9e97-16ce10e8a518" providerId="ADAL" clId="{01C4319D-C4B2-417B-A59B-E6168559F902}" dt="2025-09-09T17:40:41.050" v="340" actId="26606"/>
          <ac:spMkLst>
            <pc:docMk/>
            <pc:sldMk cId="3140131495" sldId="264"/>
            <ac:spMk id="3" creationId="{12AF1935-F695-DBC8-E88B-9DE0FA39DF93}"/>
          </ac:spMkLst>
        </pc:spChg>
        <pc:spChg chg="add">
          <ac:chgData name="Sean Redl" userId="45cea827-88c0-4d95-9e97-16ce10e8a518" providerId="ADAL" clId="{01C4319D-C4B2-417B-A59B-E6168559F902}" dt="2025-09-09T17:40:41.050" v="340" actId="26606"/>
          <ac:spMkLst>
            <pc:docMk/>
            <pc:sldMk cId="3140131495" sldId="264"/>
            <ac:spMk id="8240" creationId="{45C76AC0-BB6B-419E-A327-AFA29750080A}"/>
          </ac:spMkLst>
        </pc:spChg>
        <pc:spChg chg="add">
          <ac:chgData name="Sean Redl" userId="45cea827-88c0-4d95-9e97-16ce10e8a518" providerId="ADAL" clId="{01C4319D-C4B2-417B-A59B-E6168559F902}" dt="2025-09-09T17:40:41.050" v="340" actId="26606"/>
          <ac:spMkLst>
            <pc:docMk/>
            <pc:sldMk cId="3140131495" sldId="264"/>
            <ac:spMk id="8242" creationId="{8B0E4246-09B8-46D7-A0D2-4D264863AD39}"/>
          </ac:spMkLst>
        </pc:spChg>
        <pc:picChg chg="add mod ord">
          <ac:chgData name="Sean Redl" userId="45cea827-88c0-4d95-9e97-16ce10e8a518" providerId="ADAL" clId="{01C4319D-C4B2-417B-A59B-E6168559F902}" dt="2025-09-09T17:40:54.271" v="348" actId="1076"/>
          <ac:picMkLst>
            <pc:docMk/>
            <pc:sldMk cId="3140131495" sldId="264"/>
            <ac:picMk id="8194" creationId="{78CF4DAA-37C0-2DBC-E145-275BC90E3927}"/>
          </ac:picMkLst>
        </pc:picChg>
        <pc:picChg chg="add">
          <ac:chgData name="Sean Redl" userId="45cea827-88c0-4d95-9e97-16ce10e8a518" providerId="ADAL" clId="{01C4319D-C4B2-417B-A59B-E6168559F902}" dt="2025-09-09T17:40:41.050" v="340" actId="26606"/>
          <ac:picMkLst>
            <pc:docMk/>
            <pc:sldMk cId="3140131495" sldId="264"/>
            <ac:picMk id="8243" creationId="{F50C8D8D-B32F-4194-8321-164EC442750E}"/>
          </ac:picMkLst>
        </pc:picChg>
      </pc:sldChg>
      <pc:sldChg chg="addSp delSp modSp mod modTransition setBg">
        <pc:chgData name="Sean Redl" userId="45cea827-88c0-4d95-9e97-16ce10e8a518" providerId="ADAL" clId="{01C4319D-C4B2-417B-A59B-E6168559F902}" dt="2025-09-09T18:00:11.651" v="447"/>
        <pc:sldMkLst>
          <pc:docMk/>
          <pc:sldMk cId="1175262958" sldId="265"/>
        </pc:sldMkLst>
        <pc:spChg chg="mod">
          <ac:chgData name="Sean Redl" userId="45cea827-88c0-4d95-9e97-16ce10e8a518" providerId="ADAL" clId="{01C4319D-C4B2-417B-A59B-E6168559F902}" dt="2025-09-09T17:43:04.908" v="354" actId="26606"/>
          <ac:spMkLst>
            <pc:docMk/>
            <pc:sldMk cId="1175262958" sldId="265"/>
            <ac:spMk id="2" creationId="{83670291-F26F-8548-CE44-0E92EF3D5F98}"/>
          </ac:spMkLst>
        </pc:spChg>
        <pc:spChg chg="mod ord">
          <ac:chgData name="Sean Redl" userId="45cea827-88c0-4d95-9e97-16ce10e8a518" providerId="ADAL" clId="{01C4319D-C4B2-417B-A59B-E6168559F902}" dt="2025-09-09T17:43:04.908" v="354" actId="26606"/>
          <ac:spMkLst>
            <pc:docMk/>
            <pc:sldMk cId="1175262958" sldId="265"/>
            <ac:spMk id="3" creationId="{8F65E205-CA63-73AB-D9EC-43CFB08C155A}"/>
          </ac:spMkLst>
        </pc:spChg>
        <pc:spChg chg="add">
          <ac:chgData name="Sean Redl" userId="45cea827-88c0-4d95-9e97-16ce10e8a518" providerId="ADAL" clId="{01C4319D-C4B2-417B-A59B-E6168559F902}" dt="2025-09-09T17:43:04.908" v="354" actId="26606"/>
          <ac:spMkLst>
            <pc:docMk/>
            <pc:sldMk cId="1175262958" sldId="265"/>
            <ac:spMk id="9234" creationId="{1C2A4B30-77D7-4FFB-8B53-A88BD68CABD2}"/>
          </ac:spMkLst>
        </pc:spChg>
        <pc:spChg chg="add">
          <ac:chgData name="Sean Redl" userId="45cea827-88c0-4d95-9e97-16ce10e8a518" providerId="ADAL" clId="{01C4319D-C4B2-417B-A59B-E6168559F902}" dt="2025-09-09T17:43:04.908" v="354" actId="26606"/>
          <ac:spMkLst>
            <pc:docMk/>
            <pc:sldMk cId="1175262958" sldId="265"/>
            <ac:spMk id="9236" creationId="{01E4D783-AD45-49E7-B6C7-BBACB8290688}"/>
          </ac:spMkLst>
        </pc:spChg>
        <pc:picChg chg="add mod">
          <ac:chgData name="Sean Redl" userId="45cea827-88c0-4d95-9e97-16ce10e8a518" providerId="ADAL" clId="{01C4319D-C4B2-417B-A59B-E6168559F902}" dt="2025-09-09T17:43:04.908" v="354" actId="26606"/>
          <ac:picMkLst>
            <pc:docMk/>
            <pc:sldMk cId="1175262958" sldId="265"/>
            <ac:picMk id="9218" creationId="{23CF8F90-1DBF-EAFB-2D1A-9175A3963C44}"/>
          </ac:picMkLst>
        </pc:picChg>
        <pc:cxnChg chg="add">
          <ac:chgData name="Sean Redl" userId="45cea827-88c0-4d95-9e97-16ce10e8a518" providerId="ADAL" clId="{01C4319D-C4B2-417B-A59B-E6168559F902}" dt="2025-09-09T17:43:04.908" v="354" actId="26606"/>
          <ac:cxnSpMkLst>
            <pc:docMk/>
            <pc:sldMk cId="1175262958" sldId="265"/>
            <ac:cxnSpMk id="9235" creationId="{373AAE2E-5D6B-4952-A4BB-546C49F8DE4B}"/>
          </ac:cxnSpMkLst>
        </pc:cxnChg>
      </pc:sldChg>
      <pc:sldChg chg="addSp delSp modSp mod modTransition setBg setClrOvrMap">
        <pc:chgData name="Sean Redl" userId="45cea827-88c0-4d95-9e97-16ce10e8a518" providerId="ADAL" clId="{01C4319D-C4B2-417B-A59B-E6168559F902}" dt="2025-09-09T17:59:20.221" v="437"/>
        <pc:sldMkLst>
          <pc:docMk/>
          <pc:sldMk cId="2834216007" sldId="266"/>
        </pc:sldMkLst>
        <pc:spChg chg="mod">
          <ac:chgData name="Sean Redl" userId="45cea827-88c0-4d95-9e97-16ce10e8a518" providerId="ADAL" clId="{01C4319D-C4B2-417B-A59B-E6168559F902}" dt="2025-09-09T17:44:14.949" v="366" actId="26606"/>
          <ac:spMkLst>
            <pc:docMk/>
            <pc:sldMk cId="2834216007" sldId="266"/>
            <ac:spMk id="2" creationId="{7AC22757-9F38-A6BD-C858-026830CDFFEB}"/>
          </ac:spMkLst>
        </pc:spChg>
        <pc:graphicFrameChg chg="add modGraphic">
          <ac:chgData name="Sean Redl" userId="45cea827-88c0-4d95-9e97-16ce10e8a518" providerId="ADAL" clId="{01C4319D-C4B2-417B-A59B-E6168559F902}" dt="2025-09-09T17:59:14.414" v="436" actId="20577"/>
          <ac:graphicFrameMkLst>
            <pc:docMk/>
            <pc:sldMk cId="2834216007" sldId="266"/>
            <ac:graphicFrameMk id="6" creationId="{92C0AD31-30C6-0D2B-773C-D9BFCE929574}"/>
          </ac:graphicFrameMkLst>
        </pc:graphicFrameChg>
      </pc:sldChg>
      <pc:sldChg chg="addSp modSp mod modTransition setBg">
        <pc:chgData name="Sean Redl" userId="45cea827-88c0-4d95-9e97-16ce10e8a518" providerId="ADAL" clId="{01C4319D-C4B2-417B-A59B-E6168559F902}" dt="2025-09-09T18:00:21.908" v="449"/>
        <pc:sldMkLst>
          <pc:docMk/>
          <pc:sldMk cId="1613814850" sldId="267"/>
        </pc:sldMkLst>
        <pc:spChg chg="mod">
          <ac:chgData name="Sean Redl" userId="45cea827-88c0-4d95-9e97-16ce10e8a518" providerId="ADAL" clId="{01C4319D-C4B2-417B-A59B-E6168559F902}" dt="2025-09-09T17:44:41.056" v="368" actId="26606"/>
          <ac:spMkLst>
            <pc:docMk/>
            <pc:sldMk cId="1613814850" sldId="267"/>
            <ac:spMk id="2" creationId="{1DDD4F11-B92B-75AA-4A65-DBF4CDA6B6BF}"/>
          </ac:spMkLst>
        </pc:spChg>
        <pc:spChg chg="mod">
          <ac:chgData name="Sean Redl" userId="45cea827-88c0-4d95-9e97-16ce10e8a518" providerId="ADAL" clId="{01C4319D-C4B2-417B-A59B-E6168559F902}" dt="2025-09-09T17:44:41.056" v="368" actId="26606"/>
          <ac:spMkLst>
            <pc:docMk/>
            <pc:sldMk cId="1613814850" sldId="267"/>
            <ac:spMk id="3" creationId="{62DED8EB-343B-BBF3-B1BA-F8C4C83D443F}"/>
          </ac:spMkLst>
        </pc:spChg>
        <pc:spChg chg="add">
          <ac:chgData name="Sean Redl" userId="45cea827-88c0-4d95-9e97-16ce10e8a518" providerId="ADAL" clId="{01C4319D-C4B2-417B-A59B-E6168559F902}" dt="2025-09-09T17:44:41.056" v="368" actId="26606"/>
          <ac:spMkLst>
            <pc:docMk/>
            <pc:sldMk cId="1613814850" sldId="267"/>
            <ac:spMk id="11271" creationId="{1C2A4B30-77D7-4FFB-8B53-A88BD68CABD2}"/>
          </ac:spMkLst>
        </pc:spChg>
        <pc:spChg chg="add">
          <ac:chgData name="Sean Redl" userId="45cea827-88c0-4d95-9e97-16ce10e8a518" providerId="ADAL" clId="{01C4319D-C4B2-417B-A59B-E6168559F902}" dt="2025-09-09T17:44:41.056" v="368" actId="26606"/>
          <ac:spMkLst>
            <pc:docMk/>
            <pc:sldMk cId="1613814850" sldId="267"/>
            <ac:spMk id="11275" creationId="{01E4D783-AD45-49E7-B6C7-BBACB8290688}"/>
          </ac:spMkLst>
        </pc:spChg>
        <pc:picChg chg="add mod">
          <ac:chgData name="Sean Redl" userId="45cea827-88c0-4d95-9e97-16ce10e8a518" providerId="ADAL" clId="{01C4319D-C4B2-417B-A59B-E6168559F902}" dt="2025-09-09T17:44:41.056" v="368" actId="26606"/>
          <ac:picMkLst>
            <pc:docMk/>
            <pc:sldMk cId="1613814850" sldId="267"/>
            <ac:picMk id="11266" creationId="{15D9FC87-607D-576F-BB25-D7BD25783A55}"/>
          </ac:picMkLst>
        </pc:picChg>
        <pc:cxnChg chg="add">
          <ac:chgData name="Sean Redl" userId="45cea827-88c0-4d95-9e97-16ce10e8a518" providerId="ADAL" clId="{01C4319D-C4B2-417B-A59B-E6168559F902}" dt="2025-09-09T17:44:41.056" v="368" actId="26606"/>
          <ac:cxnSpMkLst>
            <pc:docMk/>
            <pc:sldMk cId="1613814850" sldId="267"/>
            <ac:cxnSpMk id="11273" creationId="{373AAE2E-5D6B-4952-A4BB-546C49F8DE4B}"/>
          </ac:cxnSpMkLst>
        </pc:cxnChg>
      </pc:sldChg>
      <pc:sldChg chg="addSp delSp modSp mod setBg">
        <pc:chgData name="Sean Redl" userId="45cea827-88c0-4d95-9e97-16ce10e8a518" providerId="ADAL" clId="{01C4319D-C4B2-417B-A59B-E6168559F902}" dt="2025-09-09T17:51:30.891" v="385" actId="1076"/>
        <pc:sldMkLst>
          <pc:docMk/>
          <pc:sldMk cId="2574729816" sldId="268"/>
        </pc:sldMkLst>
        <pc:spChg chg="mod">
          <ac:chgData name="Sean Redl" userId="45cea827-88c0-4d95-9e97-16ce10e8a518" providerId="ADAL" clId="{01C4319D-C4B2-417B-A59B-E6168559F902}" dt="2025-09-09T17:51:19.492" v="383" actId="26606"/>
          <ac:spMkLst>
            <pc:docMk/>
            <pc:sldMk cId="2574729816" sldId="268"/>
            <ac:spMk id="2" creationId="{F0EAD8C4-8CA2-811E-19CD-137F2C12BFCC}"/>
          </ac:spMkLst>
        </pc:spChg>
        <pc:spChg chg="mod ord">
          <ac:chgData name="Sean Redl" userId="45cea827-88c0-4d95-9e97-16ce10e8a518" providerId="ADAL" clId="{01C4319D-C4B2-417B-A59B-E6168559F902}" dt="2025-09-09T17:51:19.492" v="383" actId="26606"/>
          <ac:spMkLst>
            <pc:docMk/>
            <pc:sldMk cId="2574729816" sldId="268"/>
            <ac:spMk id="3" creationId="{169271F6-7052-2485-EB10-9459C4D051DD}"/>
          </ac:spMkLst>
        </pc:spChg>
        <pc:spChg chg="add mod">
          <ac:chgData name="Sean Redl" userId="45cea827-88c0-4d95-9e97-16ce10e8a518" providerId="ADAL" clId="{01C4319D-C4B2-417B-A59B-E6168559F902}" dt="2025-09-09T17:50:30.865" v="373" actId="14100"/>
          <ac:spMkLst>
            <pc:docMk/>
            <pc:sldMk cId="2574729816" sldId="268"/>
            <ac:spMk id="4" creationId="{E0C072C0-2266-715B-F8A4-85CBD435FD0E}"/>
          </ac:spMkLst>
        </pc:spChg>
        <pc:spChg chg="add">
          <ac:chgData name="Sean Redl" userId="45cea827-88c0-4d95-9e97-16ce10e8a518" providerId="ADAL" clId="{01C4319D-C4B2-417B-A59B-E6168559F902}" dt="2025-09-09T17:50:33.462" v="374"/>
          <ac:spMkLst>
            <pc:docMk/>
            <pc:sldMk cId="2574729816" sldId="268"/>
            <ac:spMk id="5" creationId="{BEE10ABC-3F78-3424-D22C-01BC72FE14E0}"/>
          </ac:spMkLst>
        </pc:spChg>
        <pc:picChg chg="add mod ord">
          <ac:chgData name="Sean Redl" userId="45cea827-88c0-4d95-9e97-16ce10e8a518" providerId="ADAL" clId="{01C4319D-C4B2-417B-A59B-E6168559F902}" dt="2025-09-09T17:51:30.891" v="385" actId="1076"/>
          <ac:picMkLst>
            <pc:docMk/>
            <pc:sldMk cId="2574729816" sldId="268"/>
            <ac:picMk id="12300" creationId="{2D0A1158-F3E1-B8CE-6047-BE7FA169F9D4}"/>
          </ac:picMkLst>
        </pc:picChg>
      </pc:sldChg>
      <pc:sldChg chg="addSp delSp modSp mod modTransition setBg addAnim delAnim setClrOvrMap">
        <pc:chgData name="Sean Redl" userId="45cea827-88c0-4d95-9e97-16ce10e8a518" providerId="ADAL" clId="{01C4319D-C4B2-417B-A59B-E6168559F902}" dt="2025-09-09T18:00:49.813" v="455"/>
        <pc:sldMkLst>
          <pc:docMk/>
          <pc:sldMk cId="1028944037" sldId="269"/>
        </pc:sldMkLst>
        <pc:spChg chg="mod">
          <ac:chgData name="Sean Redl" userId="45cea827-88c0-4d95-9e97-16ce10e8a518" providerId="ADAL" clId="{01C4319D-C4B2-417B-A59B-E6168559F902}" dt="2025-09-09T17:54:04.798" v="398" actId="26606"/>
          <ac:spMkLst>
            <pc:docMk/>
            <pc:sldMk cId="1028944037" sldId="269"/>
            <ac:spMk id="2" creationId="{9CB08185-F80A-2AA0-7F75-D8C68AF1F981}"/>
          </ac:spMkLst>
        </pc:spChg>
        <pc:spChg chg="mod">
          <ac:chgData name="Sean Redl" userId="45cea827-88c0-4d95-9e97-16ce10e8a518" providerId="ADAL" clId="{01C4319D-C4B2-417B-A59B-E6168559F902}" dt="2025-09-09T17:54:04.798" v="398" actId="26606"/>
          <ac:spMkLst>
            <pc:docMk/>
            <pc:sldMk cId="1028944037" sldId="269"/>
            <ac:spMk id="3" creationId="{E0EBB5AA-4071-2662-8BDB-19E6D721FAA9}"/>
          </ac:spMkLst>
        </pc:spChg>
        <pc:spChg chg="add">
          <ac:chgData name="Sean Redl" userId="45cea827-88c0-4d95-9e97-16ce10e8a518" providerId="ADAL" clId="{01C4319D-C4B2-417B-A59B-E6168559F902}" dt="2025-09-09T17:54:04.798" v="398" actId="26606"/>
          <ac:spMkLst>
            <pc:docMk/>
            <pc:sldMk cId="1028944037" sldId="269"/>
            <ac:spMk id="13373" creationId="{0CABCAE3-64FC-4149-819F-2C1812824154}"/>
          </ac:spMkLst>
        </pc:spChg>
        <pc:spChg chg="add">
          <ac:chgData name="Sean Redl" userId="45cea827-88c0-4d95-9e97-16ce10e8a518" providerId="ADAL" clId="{01C4319D-C4B2-417B-A59B-E6168559F902}" dt="2025-09-09T17:54:04.798" v="398" actId="26606"/>
          <ac:spMkLst>
            <pc:docMk/>
            <pc:sldMk cId="1028944037" sldId="269"/>
            <ac:spMk id="13377" creationId="{8BC298DB-2D5C-40A1-9A78-6B4A12198A9B}"/>
          </ac:spMkLst>
        </pc:spChg>
        <pc:spChg chg="add">
          <ac:chgData name="Sean Redl" userId="45cea827-88c0-4d95-9e97-16ce10e8a518" providerId="ADAL" clId="{01C4319D-C4B2-417B-A59B-E6168559F902}" dt="2025-09-09T17:54:04.798" v="398" actId="26606"/>
          <ac:spMkLst>
            <pc:docMk/>
            <pc:sldMk cId="1028944037" sldId="269"/>
            <ac:spMk id="13378" creationId="{35C2355B-7CE9-4192-9142-A41CA0A0C08B}"/>
          </ac:spMkLst>
        </pc:spChg>
        <pc:picChg chg="add mod ord">
          <ac:chgData name="Sean Redl" userId="45cea827-88c0-4d95-9e97-16ce10e8a518" providerId="ADAL" clId="{01C4319D-C4B2-417B-A59B-E6168559F902}" dt="2025-09-09T17:54:04.798" v="398" actId="26606"/>
          <ac:picMkLst>
            <pc:docMk/>
            <pc:sldMk cId="1028944037" sldId="269"/>
            <ac:picMk id="13314" creationId="{543E2012-516D-567A-1E5D-63F1C08C2113}"/>
          </ac:picMkLst>
        </pc:picChg>
        <pc:picChg chg="add">
          <ac:chgData name="Sean Redl" userId="45cea827-88c0-4d95-9e97-16ce10e8a518" providerId="ADAL" clId="{01C4319D-C4B2-417B-A59B-E6168559F902}" dt="2025-09-09T17:54:04.798" v="398" actId="26606"/>
          <ac:picMkLst>
            <pc:docMk/>
            <pc:sldMk cId="1028944037" sldId="269"/>
            <ac:picMk id="13374" creationId="{012FDCFE-9AD2-4D8A-8CBF-B3AA37EBF6DD}"/>
          </ac:picMkLst>
        </pc:picChg>
        <pc:picChg chg="add">
          <ac:chgData name="Sean Redl" userId="45cea827-88c0-4d95-9e97-16ce10e8a518" providerId="ADAL" clId="{01C4319D-C4B2-417B-A59B-E6168559F902}" dt="2025-09-09T17:54:04.798" v="398" actId="26606"/>
          <ac:picMkLst>
            <pc:docMk/>
            <pc:sldMk cId="1028944037" sldId="269"/>
            <ac:picMk id="13380" creationId="{45CE2E7C-6AA3-4710-825D-4CDDF788C7BC}"/>
          </ac:picMkLst>
        </pc:picChg>
        <pc:cxnChg chg="add">
          <ac:chgData name="Sean Redl" userId="45cea827-88c0-4d95-9e97-16ce10e8a518" providerId="ADAL" clId="{01C4319D-C4B2-417B-A59B-E6168559F902}" dt="2025-09-09T17:54:04.798" v="398" actId="26606"/>
          <ac:cxnSpMkLst>
            <pc:docMk/>
            <pc:sldMk cId="1028944037" sldId="269"/>
            <ac:cxnSpMk id="13376" creationId="{BECF35C3-8B44-4F4B-BD25-4C01823DB22A}"/>
          </ac:cxnSpMkLst>
        </pc:cxnChg>
        <pc:cxnChg chg="add">
          <ac:chgData name="Sean Redl" userId="45cea827-88c0-4d95-9e97-16ce10e8a518" providerId="ADAL" clId="{01C4319D-C4B2-417B-A59B-E6168559F902}" dt="2025-09-09T17:54:04.798" v="398" actId="26606"/>
          <ac:cxnSpMkLst>
            <pc:docMk/>
            <pc:sldMk cId="1028944037" sldId="269"/>
            <ac:cxnSpMk id="13379" creationId="{06D05ED8-39E4-42F8-92CB-704C2BD0D215}"/>
          </ac:cxnSpMkLst>
        </pc:cxnChg>
      </pc:sldChg>
      <pc:sldChg chg="addSp modSp mod modTransition setBg">
        <pc:chgData name="Sean Redl" userId="45cea827-88c0-4d95-9e97-16ce10e8a518" providerId="ADAL" clId="{01C4319D-C4B2-417B-A59B-E6168559F902}" dt="2025-09-09T18:01:00.597" v="457"/>
        <pc:sldMkLst>
          <pc:docMk/>
          <pc:sldMk cId="996219952" sldId="270"/>
        </pc:sldMkLst>
        <pc:spChg chg="mod">
          <ac:chgData name="Sean Redl" userId="45cea827-88c0-4d95-9e97-16ce10e8a518" providerId="ADAL" clId="{01C4319D-C4B2-417B-A59B-E6168559F902}" dt="2025-09-09T17:55:02.857" v="400" actId="26606"/>
          <ac:spMkLst>
            <pc:docMk/>
            <pc:sldMk cId="996219952" sldId="270"/>
            <ac:spMk id="2" creationId="{DBE49966-C507-C3CD-2F2D-897FB0601752}"/>
          </ac:spMkLst>
        </pc:spChg>
        <pc:spChg chg="mod">
          <ac:chgData name="Sean Redl" userId="45cea827-88c0-4d95-9e97-16ce10e8a518" providerId="ADAL" clId="{01C4319D-C4B2-417B-A59B-E6168559F902}" dt="2025-09-09T17:55:02.857" v="400" actId="26606"/>
          <ac:spMkLst>
            <pc:docMk/>
            <pc:sldMk cId="996219952" sldId="270"/>
            <ac:spMk id="3" creationId="{55D00D60-E82B-6DF6-4F3A-E137E8A105BE}"/>
          </ac:spMkLst>
        </pc:spChg>
        <pc:spChg chg="add">
          <ac:chgData name="Sean Redl" userId="45cea827-88c0-4d95-9e97-16ce10e8a518" providerId="ADAL" clId="{01C4319D-C4B2-417B-A59B-E6168559F902}" dt="2025-09-09T17:55:02.857" v="400" actId="26606"/>
          <ac:spMkLst>
            <pc:docMk/>
            <pc:sldMk cId="996219952" sldId="270"/>
            <ac:spMk id="14343" creationId="{35C3D674-3D59-4E93-80CA-0C0A9095E816}"/>
          </ac:spMkLst>
        </pc:spChg>
        <pc:spChg chg="add">
          <ac:chgData name="Sean Redl" userId="45cea827-88c0-4d95-9e97-16ce10e8a518" providerId="ADAL" clId="{01C4319D-C4B2-417B-A59B-E6168559F902}" dt="2025-09-09T17:55:02.857" v="400" actId="26606"/>
          <ac:spMkLst>
            <pc:docMk/>
            <pc:sldMk cId="996219952" sldId="270"/>
            <ac:spMk id="14347" creationId="{EF2A81E1-BCBE-426B-8C09-33274E69409D}"/>
          </ac:spMkLst>
        </pc:spChg>
        <pc:picChg chg="add mod">
          <ac:chgData name="Sean Redl" userId="45cea827-88c0-4d95-9e97-16ce10e8a518" providerId="ADAL" clId="{01C4319D-C4B2-417B-A59B-E6168559F902}" dt="2025-09-09T17:55:02.857" v="400" actId="26606"/>
          <ac:picMkLst>
            <pc:docMk/>
            <pc:sldMk cId="996219952" sldId="270"/>
            <ac:picMk id="14338" creationId="{86E4F366-65EF-4F04-0B4C-6E06B6238130}"/>
          </ac:picMkLst>
        </pc:picChg>
        <pc:picChg chg="add">
          <ac:chgData name="Sean Redl" userId="45cea827-88c0-4d95-9e97-16ce10e8a518" providerId="ADAL" clId="{01C4319D-C4B2-417B-A59B-E6168559F902}" dt="2025-09-09T17:55:02.857" v="400" actId="26606"/>
          <ac:picMkLst>
            <pc:docMk/>
            <pc:sldMk cId="996219952" sldId="270"/>
            <ac:picMk id="14349" creationId="{39D1DDD4-5BB3-45BA-B9B3-06B62299AD79}"/>
          </ac:picMkLst>
        </pc:picChg>
        <pc:cxnChg chg="add">
          <ac:chgData name="Sean Redl" userId="45cea827-88c0-4d95-9e97-16ce10e8a518" providerId="ADAL" clId="{01C4319D-C4B2-417B-A59B-E6168559F902}" dt="2025-09-09T17:55:02.857" v="400" actId="26606"/>
          <ac:cxnSpMkLst>
            <pc:docMk/>
            <pc:sldMk cId="996219952" sldId="270"/>
            <ac:cxnSpMk id="14345" creationId="{C884B8F8-FDC9-498B-9960-5D7260AFCB03}"/>
          </ac:cxnSpMkLst>
        </pc:cxnChg>
        <pc:cxnChg chg="add">
          <ac:chgData name="Sean Redl" userId="45cea827-88c0-4d95-9e97-16ce10e8a518" providerId="ADAL" clId="{01C4319D-C4B2-417B-A59B-E6168559F902}" dt="2025-09-09T17:55:02.857" v="400" actId="26606"/>
          <ac:cxnSpMkLst>
            <pc:docMk/>
            <pc:sldMk cId="996219952" sldId="270"/>
            <ac:cxnSpMk id="14351" creationId="{A24DAE64-2302-42EA-8239-F2F0775CA5AD}"/>
          </ac:cxnSpMkLst>
        </pc:cxnChg>
      </pc:sldChg>
      <pc:sldChg chg="addSp modSp mod modTransition setBg">
        <pc:chgData name="Sean Redl" userId="45cea827-88c0-4d95-9e97-16ce10e8a518" providerId="ADAL" clId="{01C4319D-C4B2-417B-A59B-E6168559F902}" dt="2025-09-09T18:01:05.025" v="458"/>
        <pc:sldMkLst>
          <pc:docMk/>
          <pc:sldMk cId="2409177197" sldId="271"/>
        </pc:sldMkLst>
        <pc:spChg chg="mod">
          <ac:chgData name="Sean Redl" userId="45cea827-88c0-4d95-9e97-16ce10e8a518" providerId="ADAL" clId="{01C4319D-C4B2-417B-A59B-E6168559F902}" dt="2025-09-09T17:55:25.279" v="402" actId="26606"/>
          <ac:spMkLst>
            <pc:docMk/>
            <pc:sldMk cId="2409177197" sldId="271"/>
            <ac:spMk id="2" creationId="{F7D31745-6B99-CC60-84CB-8DA6CE5FBEF0}"/>
          </ac:spMkLst>
        </pc:spChg>
        <pc:spChg chg="mod ord">
          <ac:chgData name="Sean Redl" userId="45cea827-88c0-4d95-9e97-16ce10e8a518" providerId="ADAL" clId="{01C4319D-C4B2-417B-A59B-E6168559F902}" dt="2025-09-09T17:55:25.279" v="402" actId="26606"/>
          <ac:spMkLst>
            <pc:docMk/>
            <pc:sldMk cId="2409177197" sldId="271"/>
            <ac:spMk id="3" creationId="{9AB4DB25-DDA7-243F-04A8-9A70AA6B04C5}"/>
          </ac:spMkLst>
        </pc:spChg>
        <pc:spChg chg="add">
          <ac:chgData name="Sean Redl" userId="45cea827-88c0-4d95-9e97-16ce10e8a518" providerId="ADAL" clId="{01C4319D-C4B2-417B-A59B-E6168559F902}" dt="2025-09-09T17:55:25.279" v="402" actId="26606"/>
          <ac:spMkLst>
            <pc:docMk/>
            <pc:sldMk cId="2409177197" sldId="271"/>
            <ac:spMk id="15367" creationId="{C630F413-44CE-4746-9821-9E0107978E7A}"/>
          </ac:spMkLst>
        </pc:spChg>
        <pc:spChg chg="add">
          <ac:chgData name="Sean Redl" userId="45cea827-88c0-4d95-9e97-16ce10e8a518" providerId="ADAL" clId="{01C4319D-C4B2-417B-A59B-E6168559F902}" dt="2025-09-09T17:55:25.279" v="402" actId="26606"/>
          <ac:spMkLst>
            <pc:docMk/>
            <pc:sldMk cId="2409177197" sldId="271"/>
            <ac:spMk id="15369" creationId="{22D671B1-B099-4F9C-B9CC-9D22B4DAF8A8}"/>
          </ac:spMkLst>
        </pc:spChg>
        <pc:spChg chg="add">
          <ac:chgData name="Sean Redl" userId="45cea827-88c0-4d95-9e97-16ce10e8a518" providerId="ADAL" clId="{01C4319D-C4B2-417B-A59B-E6168559F902}" dt="2025-09-09T17:55:25.279" v="402" actId="26606"/>
          <ac:spMkLst>
            <pc:docMk/>
            <pc:sldMk cId="2409177197" sldId="271"/>
            <ac:spMk id="15373" creationId="{898488B7-DBD3-40E7-B54B-4DA6C5693EF3}"/>
          </ac:spMkLst>
        </pc:spChg>
        <pc:picChg chg="add mod">
          <ac:chgData name="Sean Redl" userId="45cea827-88c0-4d95-9e97-16ce10e8a518" providerId="ADAL" clId="{01C4319D-C4B2-417B-A59B-E6168559F902}" dt="2025-09-09T17:55:25.279" v="402" actId="26606"/>
          <ac:picMkLst>
            <pc:docMk/>
            <pc:sldMk cId="2409177197" sldId="271"/>
            <ac:picMk id="15362" creationId="{6619FE41-E312-49BE-9656-62EE82B9A1E6}"/>
          </ac:picMkLst>
        </pc:picChg>
        <pc:cxnChg chg="add">
          <ac:chgData name="Sean Redl" userId="45cea827-88c0-4d95-9e97-16ce10e8a518" providerId="ADAL" clId="{01C4319D-C4B2-417B-A59B-E6168559F902}" dt="2025-09-09T17:55:25.279" v="402" actId="26606"/>
          <ac:cxnSpMkLst>
            <pc:docMk/>
            <pc:sldMk cId="2409177197" sldId="271"/>
            <ac:cxnSpMk id="15371" creationId="{7552FBEF-FA69-427B-8245-0A518E0513D5}"/>
          </ac:cxnSpMkLst>
        </pc:cxnChg>
      </pc:sldChg>
      <pc:sldChg chg="addSp modSp new mod setBg">
        <pc:chgData name="Sean Redl" userId="45cea827-88c0-4d95-9e97-16ce10e8a518" providerId="ADAL" clId="{01C4319D-C4B2-417B-A59B-E6168559F902}" dt="2025-09-15T13:19:09.879" v="540" actId="26606"/>
        <pc:sldMkLst>
          <pc:docMk/>
          <pc:sldMk cId="12854420" sldId="272"/>
        </pc:sldMkLst>
        <pc:spChg chg="mod">
          <ac:chgData name="Sean Redl" userId="45cea827-88c0-4d95-9e97-16ce10e8a518" providerId="ADAL" clId="{01C4319D-C4B2-417B-A59B-E6168559F902}" dt="2025-09-15T13:19:09.879" v="540" actId="26606"/>
          <ac:spMkLst>
            <pc:docMk/>
            <pc:sldMk cId="12854420" sldId="272"/>
            <ac:spMk id="2" creationId="{31ED84A7-65AF-D48C-FEB0-4E6BAFCC630E}"/>
          </ac:spMkLst>
        </pc:spChg>
        <pc:spChg chg="mod">
          <ac:chgData name="Sean Redl" userId="45cea827-88c0-4d95-9e97-16ce10e8a518" providerId="ADAL" clId="{01C4319D-C4B2-417B-A59B-E6168559F902}" dt="2025-09-15T13:19:09.879" v="540" actId="26606"/>
          <ac:spMkLst>
            <pc:docMk/>
            <pc:sldMk cId="12854420" sldId="272"/>
            <ac:spMk id="3" creationId="{6C759BBF-0B6B-114D-D1E7-82B04BE5601C}"/>
          </ac:spMkLst>
        </pc:spChg>
        <pc:spChg chg="add">
          <ac:chgData name="Sean Redl" userId="45cea827-88c0-4d95-9e97-16ce10e8a518" providerId="ADAL" clId="{01C4319D-C4B2-417B-A59B-E6168559F902}" dt="2025-09-15T13:19:09.879" v="540" actId="26606"/>
          <ac:spMkLst>
            <pc:docMk/>
            <pc:sldMk cId="12854420" sldId="272"/>
            <ac:spMk id="10" creationId="{0CABCAE3-64FC-4149-819F-2C1812824154}"/>
          </ac:spMkLst>
        </pc:spChg>
        <pc:spChg chg="add">
          <ac:chgData name="Sean Redl" userId="45cea827-88c0-4d95-9e97-16ce10e8a518" providerId="ADAL" clId="{01C4319D-C4B2-417B-A59B-E6168559F902}" dt="2025-09-15T13:19:09.879" v="540" actId="26606"/>
          <ac:spMkLst>
            <pc:docMk/>
            <pc:sldMk cId="12854420" sldId="272"/>
            <ac:spMk id="18" creationId="{D0712110-0BC1-4B31-B3BB-63B44222E87F}"/>
          </ac:spMkLst>
        </pc:spChg>
        <pc:spChg chg="add">
          <ac:chgData name="Sean Redl" userId="45cea827-88c0-4d95-9e97-16ce10e8a518" providerId="ADAL" clId="{01C4319D-C4B2-417B-A59B-E6168559F902}" dt="2025-09-15T13:19:09.879" v="540" actId="26606"/>
          <ac:spMkLst>
            <pc:docMk/>
            <pc:sldMk cId="12854420" sldId="272"/>
            <ac:spMk id="20" creationId="{4466B5F3-C053-4580-B04A-1EF949888280}"/>
          </ac:spMkLst>
        </pc:spChg>
        <pc:picChg chg="add mod">
          <ac:chgData name="Sean Redl" userId="45cea827-88c0-4d95-9e97-16ce10e8a518" providerId="ADAL" clId="{01C4319D-C4B2-417B-A59B-E6168559F902}" dt="2025-09-15T13:19:09.879" v="540" actId="26606"/>
          <ac:picMkLst>
            <pc:docMk/>
            <pc:sldMk cId="12854420" sldId="272"/>
            <ac:picMk id="5" creationId="{6325285E-F8F0-7860-D3AD-A758B9DFA343}"/>
          </ac:picMkLst>
        </pc:picChg>
        <pc:picChg chg="add">
          <ac:chgData name="Sean Redl" userId="45cea827-88c0-4d95-9e97-16ce10e8a518" providerId="ADAL" clId="{01C4319D-C4B2-417B-A59B-E6168559F902}" dt="2025-09-15T13:19:09.879" v="540" actId="26606"/>
          <ac:picMkLst>
            <pc:docMk/>
            <pc:sldMk cId="12854420" sldId="272"/>
            <ac:picMk id="12" creationId="{012FDCFE-9AD2-4D8A-8CBF-B3AA37EBF6DD}"/>
          </ac:picMkLst>
        </pc:picChg>
        <pc:picChg chg="add">
          <ac:chgData name="Sean Redl" userId="45cea827-88c0-4d95-9e97-16ce10e8a518" providerId="ADAL" clId="{01C4319D-C4B2-417B-A59B-E6168559F902}" dt="2025-09-15T13:19:09.879" v="540" actId="26606"/>
          <ac:picMkLst>
            <pc:docMk/>
            <pc:sldMk cId="12854420" sldId="272"/>
            <ac:picMk id="24" creationId="{25CED634-E2D0-4AB7-96DD-816C9B52C5CF}"/>
          </ac:picMkLst>
        </pc:picChg>
        <pc:cxnChg chg="add">
          <ac:chgData name="Sean Redl" userId="45cea827-88c0-4d95-9e97-16ce10e8a518" providerId="ADAL" clId="{01C4319D-C4B2-417B-A59B-E6168559F902}" dt="2025-09-15T13:19:09.879" v="540" actId="26606"/>
          <ac:cxnSpMkLst>
            <pc:docMk/>
            <pc:sldMk cId="12854420" sldId="272"/>
            <ac:cxnSpMk id="14" creationId="{FBD463FC-4CA8-4FF4-85A3-AF9F4B98D210}"/>
          </ac:cxnSpMkLst>
        </pc:cxnChg>
        <pc:cxnChg chg="add">
          <ac:chgData name="Sean Redl" userId="45cea827-88c0-4d95-9e97-16ce10e8a518" providerId="ADAL" clId="{01C4319D-C4B2-417B-A59B-E6168559F902}" dt="2025-09-15T13:19:09.879" v="540" actId="26606"/>
          <ac:cxnSpMkLst>
            <pc:docMk/>
            <pc:sldMk cId="12854420" sldId="272"/>
            <ac:cxnSpMk id="16" creationId="{BECF35C3-8B44-4F4B-BD25-4C01823DB22A}"/>
          </ac:cxnSpMkLst>
        </pc:cxnChg>
      </pc:sldChg>
      <pc:sldChg chg="addSp modSp new mod setBg">
        <pc:chgData name="Sean Redl" userId="45cea827-88c0-4d95-9e97-16ce10e8a518" providerId="ADAL" clId="{01C4319D-C4B2-417B-A59B-E6168559F902}" dt="2025-09-15T13:30:40.924" v="1047" actId="33524"/>
        <pc:sldMkLst>
          <pc:docMk/>
          <pc:sldMk cId="1633977691" sldId="273"/>
        </pc:sldMkLst>
        <pc:spChg chg="mod">
          <ac:chgData name="Sean Redl" userId="45cea827-88c0-4d95-9e97-16ce10e8a518" providerId="ADAL" clId="{01C4319D-C4B2-417B-A59B-E6168559F902}" dt="2025-09-15T13:21:02.066" v="573" actId="26606"/>
          <ac:spMkLst>
            <pc:docMk/>
            <pc:sldMk cId="1633977691" sldId="273"/>
            <ac:spMk id="2" creationId="{EAD3F829-83E8-8863-9C70-68955F9E3679}"/>
          </ac:spMkLst>
        </pc:spChg>
        <pc:spChg chg="mod">
          <ac:chgData name="Sean Redl" userId="45cea827-88c0-4d95-9e97-16ce10e8a518" providerId="ADAL" clId="{01C4319D-C4B2-417B-A59B-E6168559F902}" dt="2025-09-15T13:30:40.924" v="1047" actId="33524"/>
          <ac:spMkLst>
            <pc:docMk/>
            <pc:sldMk cId="1633977691" sldId="273"/>
            <ac:spMk id="3" creationId="{A3150CCC-9307-3403-72D1-991C7CFEF024}"/>
          </ac:spMkLst>
        </pc:spChg>
        <pc:spChg chg="add">
          <ac:chgData name="Sean Redl" userId="45cea827-88c0-4d95-9e97-16ce10e8a518" providerId="ADAL" clId="{01C4319D-C4B2-417B-A59B-E6168559F902}" dt="2025-09-15T13:21:02.066" v="573" actId="26606"/>
          <ac:spMkLst>
            <pc:docMk/>
            <pc:sldMk cId="1633977691" sldId="273"/>
            <ac:spMk id="8" creationId="{0216D9FD-860F-4F5C-8D9B-CE7002071D21}"/>
          </ac:spMkLst>
        </pc:spChg>
        <pc:spChg chg="add">
          <ac:chgData name="Sean Redl" userId="45cea827-88c0-4d95-9e97-16ce10e8a518" providerId="ADAL" clId="{01C4319D-C4B2-417B-A59B-E6168559F902}" dt="2025-09-15T13:21:02.066" v="573" actId="26606"/>
          <ac:spMkLst>
            <pc:docMk/>
            <pc:sldMk cId="1633977691" sldId="273"/>
            <ac:spMk id="10" creationId="{8D074069-7026-466C-B495-20FB9578CFBB}"/>
          </ac:spMkLst>
        </pc:spChg>
        <pc:spChg chg="add">
          <ac:chgData name="Sean Redl" userId="45cea827-88c0-4d95-9e97-16ce10e8a518" providerId="ADAL" clId="{01C4319D-C4B2-417B-A59B-E6168559F902}" dt="2025-09-15T13:21:02.066" v="573" actId="26606"/>
          <ac:spMkLst>
            <pc:docMk/>
            <pc:sldMk cId="1633977691" sldId="273"/>
            <ac:spMk id="12" creationId="{C1685D80-4D5A-471F-9215-651424F47500}"/>
          </ac:spMkLst>
        </pc:spChg>
      </pc:sldChg>
      <pc:sldChg chg="addSp delSp modSp new mod setBg setClrOvrMap">
        <pc:chgData name="Sean Redl" userId="45cea827-88c0-4d95-9e97-16ce10e8a518" providerId="ADAL" clId="{01C4319D-C4B2-417B-A59B-E6168559F902}" dt="2025-09-15T13:23:00.417" v="681" actId="5793"/>
        <pc:sldMkLst>
          <pc:docMk/>
          <pc:sldMk cId="3966040198" sldId="274"/>
        </pc:sldMkLst>
        <pc:spChg chg="mod">
          <ac:chgData name="Sean Redl" userId="45cea827-88c0-4d95-9e97-16ce10e8a518" providerId="ADAL" clId="{01C4319D-C4B2-417B-A59B-E6168559F902}" dt="2025-09-15T13:22:45.972" v="652" actId="6549"/>
          <ac:spMkLst>
            <pc:docMk/>
            <pc:sldMk cId="3966040198" sldId="274"/>
            <ac:spMk id="2" creationId="{F5095314-26C2-ABBC-780F-2BA51B443256}"/>
          </ac:spMkLst>
        </pc:spChg>
        <pc:spChg chg="add">
          <ac:chgData name="Sean Redl" userId="45cea827-88c0-4d95-9e97-16ce10e8a518" providerId="ADAL" clId="{01C4319D-C4B2-417B-A59B-E6168559F902}" dt="2025-09-15T13:22:06.289" v="641" actId="26606"/>
          <ac:spMkLst>
            <pc:docMk/>
            <pc:sldMk cId="3966040198" sldId="274"/>
            <ac:spMk id="26" creationId="{7BEFDA1A-2A01-4C29-A5D0-AE6F050D07DF}"/>
          </ac:spMkLst>
        </pc:spChg>
        <pc:spChg chg="add">
          <ac:chgData name="Sean Redl" userId="45cea827-88c0-4d95-9e97-16ce10e8a518" providerId="ADAL" clId="{01C4319D-C4B2-417B-A59B-E6168559F902}" dt="2025-09-15T13:22:06.289" v="641" actId="26606"/>
          <ac:spMkLst>
            <pc:docMk/>
            <pc:sldMk cId="3966040198" sldId="274"/>
            <ac:spMk id="29" creationId="{279D3810-B86F-4009-84EC-DE0FEABD6FCE}"/>
          </ac:spMkLst>
        </pc:spChg>
        <pc:spChg chg="add mod">
          <ac:chgData name="Sean Redl" userId="45cea827-88c0-4d95-9e97-16ce10e8a518" providerId="ADAL" clId="{01C4319D-C4B2-417B-A59B-E6168559F902}" dt="2025-09-15T13:23:00.417" v="681" actId="5793"/>
          <ac:spMkLst>
            <pc:docMk/>
            <pc:sldMk cId="3966040198" sldId="274"/>
            <ac:spMk id="30" creationId="{EE3E5791-CDCD-FE82-A253-D240FE0D01D7}"/>
          </ac:spMkLst>
        </pc:spChg>
        <pc:picChg chg="add">
          <ac:chgData name="Sean Redl" userId="45cea827-88c0-4d95-9e97-16ce10e8a518" providerId="ADAL" clId="{01C4319D-C4B2-417B-A59B-E6168559F902}" dt="2025-09-15T13:22:06.289" v="641" actId="26606"/>
          <ac:picMkLst>
            <pc:docMk/>
            <pc:sldMk cId="3966040198" sldId="274"/>
            <ac:picMk id="27" creationId="{F5214435-C95C-9721-D03F-AECE5741D94D}"/>
          </ac:picMkLst>
        </pc:picChg>
        <pc:picChg chg="add">
          <ac:chgData name="Sean Redl" userId="45cea827-88c0-4d95-9e97-16ce10e8a518" providerId="ADAL" clId="{01C4319D-C4B2-417B-A59B-E6168559F902}" dt="2025-09-15T13:22:06.289" v="641" actId="26606"/>
          <ac:picMkLst>
            <pc:docMk/>
            <pc:sldMk cId="3966040198" sldId="274"/>
            <ac:picMk id="31" creationId="{C33612A4-0B77-4479-B2AA-F178599550AA}"/>
          </ac:picMkLst>
        </pc:picChg>
        <pc:cxnChg chg="add">
          <ac:chgData name="Sean Redl" userId="45cea827-88c0-4d95-9e97-16ce10e8a518" providerId="ADAL" clId="{01C4319D-C4B2-417B-A59B-E6168559F902}" dt="2025-09-15T13:22:06.289" v="641" actId="26606"/>
          <ac:cxnSpMkLst>
            <pc:docMk/>
            <pc:sldMk cId="3966040198" sldId="274"/>
            <ac:cxnSpMk id="28" creationId="{17FD20E5-30AF-47B9-9256-2E8E904CBBC1}"/>
          </ac:cxnSpMkLst>
        </pc:cxnChg>
        <pc:cxnChg chg="add">
          <ac:chgData name="Sean Redl" userId="45cea827-88c0-4d95-9e97-16ce10e8a518" providerId="ADAL" clId="{01C4319D-C4B2-417B-A59B-E6168559F902}" dt="2025-09-15T13:22:06.289" v="641" actId="26606"/>
          <ac:cxnSpMkLst>
            <pc:docMk/>
            <pc:sldMk cId="3966040198" sldId="274"/>
            <ac:cxnSpMk id="32" creationId="{078A367A-3E83-4B48-A0F7-43FBE33328F5}"/>
          </ac:cxnSpMkLst>
        </pc:cxnChg>
      </pc:sldChg>
      <pc:sldChg chg="addSp delSp modSp new mod setBg">
        <pc:chgData name="Sean Redl" userId="45cea827-88c0-4d95-9e97-16ce10e8a518" providerId="ADAL" clId="{01C4319D-C4B2-417B-A59B-E6168559F902}" dt="2025-09-15T13:24:13.912" v="731" actId="20577"/>
        <pc:sldMkLst>
          <pc:docMk/>
          <pc:sldMk cId="2982017392" sldId="275"/>
        </pc:sldMkLst>
        <pc:spChg chg="mod">
          <ac:chgData name="Sean Redl" userId="45cea827-88c0-4d95-9e97-16ce10e8a518" providerId="ADAL" clId="{01C4319D-C4B2-417B-A59B-E6168559F902}" dt="2025-09-15T13:23:33.883" v="708" actId="26606"/>
          <ac:spMkLst>
            <pc:docMk/>
            <pc:sldMk cId="2982017392" sldId="275"/>
            <ac:spMk id="2" creationId="{18E87980-76F1-C78B-131F-D0AD0BF6D989}"/>
          </ac:spMkLst>
        </pc:spChg>
        <pc:spChg chg="add">
          <ac:chgData name="Sean Redl" userId="45cea827-88c0-4d95-9e97-16ce10e8a518" providerId="ADAL" clId="{01C4319D-C4B2-417B-A59B-E6168559F902}" dt="2025-09-15T13:23:33.883" v="708" actId="26606"/>
          <ac:spMkLst>
            <pc:docMk/>
            <pc:sldMk cId="2982017392" sldId="275"/>
            <ac:spMk id="20" creationId="{32D32A60-013B-47A8-8833-D2424080917B}"/>
          </ac:spMkLst>
        </pc:spChg>
        <pc:spChg chg="add">
          <ac:chgData name="Sean Redl" userId="45cea827-88c0-4d95-9e97-16ce10e8a518" providerId="ADAL" clId="{01C4319D-C4B2-417B-A59B-E6168559F902}" dt="2025-09-15T13:23:33.883" v="708" actId="26606"/>
          <ac:spMkLst>
            <pc:docMk/>
            <pc:sldMk cId="2982017392" sldId="275"/>
            <ac:spMk id="21" creationId="{AE27932B-B694-4C4C-90D7-A0333A7C5876}"/>
          </ac:spMkLst>
        </pc:spChg>
        <pc:spChg chg="add">
          <ac:chgData name="Sean Redl" userId="45cea827-88c0-4d95-9e97-16ce10e8a518" providerId="ADAL" clId="{01C4319D-C4B2-417B-A59B-E6168559F902}" dt="2025-09-15T13:23:33.883" v="708" actId="26606"/>
          <ac:spMkLst>
            <pc:docMk/>
            <pc:sldMk cId="2982017392" sldId="275"/>
            <ac:spMk id="23" creationId="{A9DA474E-6B91-4200-840F-0257B2358A75}"/>
          </ac:spMkLst>
        </pc:spChg>
        <pc:graphicFrameChg chg="add modGraphic">
          <ac:chgData name="Sean Redl" userId="45cea827-88c0-4d95-9e97-16ce10e8a518" providerId="ADAL" clId="{01C4319D-C4B2-417B-A59B-E6168559F902}" dt="2025-09-15T13:24:13.912" v="731" actId="20577"/>
          <ac:graphicFrameMkLst>
            <pc:docMk/>
            <pc:sldMk cId="2982017392" sldId="275"/>
            <ac:graphicFrameMk id="25" creationId="{52FF8521-2270-0794-3B4F-304FA2E00FBB}"/>
          </ac:graphicFrameMkLst>
        </pc:graphicFrameChg>
        <pc:picChg chg="add">
          <ac:chgData name="Sean Redl" userId="45cea827-88c0-4d95-9e97-16ce10e8a518" providerId="ADAL" clId="{01C4319D-C4B2-417B-A59B-E6168559F902}" dt="2025-09-15T13:23:33.883" v="708" actId="26606"/>
          <ac:picMkLst>
            <pc:docMk/>
            <pc:sldMk cId="2982017392" sldId="275"/>
            <ac:picMk id="24" creationId="{DF63C9AD-AE6E-4512-8171-91612E84CCFB}"/>
          </ac:picMkLst>
        </pc:picChg>
        <pc:cxnChg chg="add">
          <ac:chgData name="Sean Redl" userId="45cea827-88c0-4d95-9e97-16ce10e8a518" providerId="ADAL" clId="{01C4319D-C4B2-417B-A59B-E6168559F902}" dt="2025-09-15T13:23:33.883" v="708" actId="26606"/>
          <ac:cxnSpMkLst>
            <pc:docMk/>
            <pc:sldMk cId="2982017392" sldId="275"/>
            <ac:cxnSpMk id="19" creationId="{FE1A49CE-B63D-457A-A180-1C883E1A63D2}"/>
          </ac:cxnSpMkLst>
        </pc:cxnChg>
        <pc:cxnChg chg="add">
          <ac:chgData name="Sean Redl" userId="45cea827-88c0-4d95-9e97-16ce10e8a518" providerId="ADAL" clId="{01C4319D-C4B2-417B-A59B-E6168559F902}" dt="2025-09-15T13:23:33.883" v="708" actId="26606"/>
          <ac:cxnSpMkLst>
            <pc:docMk/>
            <pc:sldMk cId="2982017392" sldId="275"/>
            <ac:cxnSpMk id="22" creationId="{9EBB0476-5CF0-4F44-8D68-5D42D7AEE43A}"/>
          </ac:cxnSpMkLst>
        </pc:cxnChg>
      </pc:sldChg>
      <pc:sldChg chg="addSp modSp new mod setBg setClrOvrMap">
        <pc:chgData name="Sean Redl" userId="45cea827-88c0-4d95-9e97-16ce10e8a518" providerId="ADAL" clId="{01C4319D-C4B2-417B-A59B-E6168559F902}" dt="2025-09-15T13:25:29.404" v="814" actId="6549"/>
        <pc:sldMkLst>
          <pc:docMk/>
          <pc:sldMk cId="2568235050" sldId="276"/>
        </pc:sldMkLst>
        <pc:spChg chg="mod">
          <ac:chgData name="Sean Redl" userId="45cea827-88c0-4d95-9e97-16ce10e8a518" providerId="ADAL" clId="{01C4319D-C4B2-417B-A59B-E6168559F902}" dt="2025-09-15T13:24:45.926" v="735" actId="26606"/>
          <ac:spMkLst>
            <pc:docMk/>
            <pc:sldMk cId="2568235050" sldId="276"/>
            <ac:spMk id="2" creationId="{C79DE112-DB87-A09E-87A2-7FAEDEDD8E5A}"/>
          </ac:spMkLst>
        </pc:spChg>
        <pc:spChg chg="mod">
          <ac:chgData name="Sean Redl" userId="45cea827-88c0-4d95-9e97-16ce10e8a518" providerId="ADAL" clId="{01C4319D-C4B2-417B-A59B-E6168559F902}" dt="2025-09-15T13:25:29.404" v="814" actId="6549"/>
          <ac:spMkLst>
            <pc:docMk/>
            <pc:sldMk cId="2568235050" sldId="276"/>
            <ac:spMk id="3" creationId="{B4576C2C-2F40-A3DC-8BBA-E8794EBA708A}"/>
          </ac:spMkLst>
        </pc:spChg>
        <pc:spChg chg="add">
          <ac:chgData name="Sean Redl" userId="45cea827-88c0-4d95-9e97-16ce10e8a518" providerId="ADAL" clId="{01C4319D-C4B2-417B-A59B-E6168559F902}" dt="2025-09-15T13:24:45.926" v="735" actId="26606"/>
          <ac:spMkLst>
            <pc:docMk/>
            <pc:sldMk cId="2568235050" sldId="276"/>
            <ac:spMk id="9" creationId="{C6870151-9189-4C3A-8379-EF3D95827A0A}"/>
          </ac:spMkLst>
        </pc:spChg>
        <pc:spChg chg="add">
          <ac:chgData name="Sean Redl" userId="45cea827-88c0-4d95-9e97-16ce10e8a518" providerId="ADAL" clId="{01C4319D-C4B2-417B-A59B-E6168559F902}" dt="2025-09-15T13:24:45.926" v="735" actId="26606"/>
          <ac:spMkLst>
            <pc:docMk/>
            <pc:sldMk cId="2568235050" sldId="276"/>
            <ac:spMk id="11" creationId="{123EA69C-102A-4DD0-9547-05DCD271D159}"/>
          </ac:spMkLst>
        </pc:spChg>
        <pc:spChg chg="add">
          <ac:chgData name="Sean Redl" userId="45cea827-88c0-4d95-9e97-16ce10e8a518" providerId="ADAL" clId="{01C4319D-C4B2-417B-A59B-E6168559F902}" dt="2025-09-15T13:24:45.926" v="735" actId="26606"/>
          <ac:spMkLst>
            <pc:docMk/>
            <pc:sldMk cId="2568235050" sldId="276"/>
            <ac:spMk id="13" creationId="{6A862265-5CA3-4C40-8582-7534C3B03C2A}"/>
          </ac:spMkLst>
        </pc:spChg>
        <pc:spChg chg="add">
          <ac:chgData name="Sean Redl" userId="45cea827-88c0-4d95-9e97-16ce10e8a518" providerId="ADAL" clId="{01C4319D-C4B2-417B-A59B-E6168559F902}" dt="2025-09-15T13:24:45.926" v="735" actId="26606"/>
          <ac:spMkLst>
            <pc:docMk/>
            <pc:sldMk cId="2568235050" sldId="276"/>
            <ac:spMk id="15" creationId="{600EF80B-0391-4082-9AF5-F15B091B4CE9}"/>
          </ac:spMkLst>
        </pc:spChg>
        <pc:spChg chg="add">
          <ac:chgData name="Sean Redl" userId="45cea827-88c0-4d95-9e97-16ce10e8a518" providerId="ADAL" clId="{01C4319D-C4B2-417B-A59B-E6168559F902}" dt="2025-09-15T13:24:45.926" v="735" actId="26606"/>
          <ac:spMkLst>
            <pc:docMk/>
            <pc:sldMk cId="2568235050" sldId="276"/>
            <ac:spMk id="19" creationId="{3FBF03E8-C602-4192-9C52-F84B29FDCC88}"/>
          </ac:spMkLst>
        </pc:spChg>
        <pc:picChg chg="add">
          <ac:chgData name="Sean Redl" userId="45cea827-88c0-4d95-9e97-16ce10e8a518" providerId="ADAL" clId="{01C4319D-C4B2-417B-A59B-E6168559F902}" dt="2025-09-15T13:24:45.926" v="735" actId="26606"/>
          <ac:picMkLst>
            <pc:docMk/>
            <pc:sldMk cId="2568235050" sldId="276"/>
            <ac:picMk id="5" creationId="{CB03E781-A5A2-B526-686E-F770A3830B90}"/>
          </ac:picMkLst>
        </pc:picChg>
        <pc:cxnChg chg="add">
          <ac:chgData name="Sean Redl" userId="45cea827-88c0-4d95-9e97-16ce10e8a518" providerId="ADAL" clId="{01C4319D-C4B2-417B-A59B-E6168559F902}" dt="2025-09-15T13:24:45.926" v="735" actId="26606"/>
          <ac:cxnSpMkLst>
            <pc:docMk/>
            <pc:sldMk cId="2568235050" sldId="276"/>
            <ac:cxnSpMk id="17" creationId="{D33AC32D-5F44-45F7-A0BD-7C11A86BED57}"/>
          </ac:cxnSpMkLst>
        </pc:cxnChg>
      </pc:sldChg>
      <pc:sldChg chg="addSp modSp new mod setBg">
        <pc:chgData name="Sean Redl" userId="45cea827-88c0-4d95-9e97-16ce10e8a518" providerId="ADAL" clId="{01C4319D-C4B2-417B-A59B-E6168559F902}" dt="2025-09-15T13:29:41.657" v="1036" actId="26606"/>
        <pc:sldMkLst>
          <pc:docMk/>
          <pc:sldMk cId="4217494103" sldId="277"/>
        </pc:sldMkLst>
        <pc:spChg chg="mod">
          <ac:chgData name="Sean Redl" userId="45cea827-88c0-4d95-9e97-16ce10e8a518" providerId="ADAL" clId="{01C4319D-C4B2-417B-A59B-E6168559F902}" dt="2025-09-15T13:29:41.657" v="1036" actId="26606"/>
          <ac:spMkLst>
            <pc:docMk/>
            <pc:sldMk cId="4217494103" sldId="277"/>
            <ac:spMk id="2" creationId="{0D010DFD-1D8E-C17B-FB8C-927B3D9111C4}"/>
          </ac:spMkLst>
        </pc:spChg>
        <pc:spChg chg="mod">
          <ac:chgData name="Sean Redl" userId="45cea827-88c0-4d95-9e97-16ce10e8a518" providerId="ADAL" clId="{01C4319D-C4B2-417B-A59B-E6168559F902}" dt="2025-09-15T13:29:41.657" v="1036" actId="26606"/>
          <ac:spMkLst>
            <pc:docMk/>
            <pc:sldMk cId="4217494103" sldId="277"/>
            <ac:spMk id="3" creationId="{3BB39F56-BEE5-0BBC-1990-8B744D4B0625}"/>
          </ac:spMkLst>
        </pc:spChg>
        <pc:spChg chg="add">
          <ac:chgData name="Sean Redl" userId="45cea827-88c0-4d95-9e97-16ce10e8a518" providerId="ADAL" clId="{01C4319D-C4B2-417B-A59B-E6168559F902}" dt="2025-09-15T13:29:41.657" v="1036" actId="26606"/>
          <ac:spMkLst>
            <pc:docMk/>
            <pc:sldMk cId="4217494103" sldId="277"/>
            <ac:spMk id="10" creationId="{021A4066-B261-49FE-952E-A0FE3EE75CD2}"/>
          </ac:spMkLst>
        </pc:spChg>
        <pc:spChg chg="add">
          <ac:chgData name="Sean Redl" userId="45cea827-88c0-4d95-9e97-16ce10e8a518" providerId="ADAL" clId="{01C4319D-C4B2-417B-A59B-E6168559F902}" dt="2025-09-15T13:29:41.657" v="1036" actId="26606"/>
          <ac:spMkLst>
            <pc:docMk/>
            <pc:sldMk cId="4217494103" sldId="277"/>
            <ac:spMk id="14" creationId="{81958111-BC13-4D45-AB27-0C2C83F9BA64}"/>
          </ac:spMkLst>
        </pc:spChg>
        <pc:grpChg chg="add">
          <ac:chgData name="Sean Redl" userId="45cea827-88c0-4d95-9e97-16ce10e8a518" providerId="ADAL" clId="{01C4319D-C4B2-417B-A59B-E6168559F902}" dt="2025-09-15T13:29:41.657" v="1036" actId="26606"/>
          <ac:grpSpMkLst>
            <pc:docMk/>
            <pc:sldMk cId="4217494103" sldId="277"/>
            <ac:grpSpMk id="16" creationId="{82188758-E18A-4CE5-9D03-F4BF5D887C3F}"/>
          </ac:grpSpMkLst>
        </pc:grpChg>
        <pc:picChg chg="add mod">
          <ac:chgData name="Sean Redl" userId="45cea827-88c0-4d95-9e97-16ce10e8a518" providerId="ADAL" clId="{01C4319D-C4B2-417B-A59B-E6168559F902}" dt="2025-09-15T13:29:41.657" v="1036" actId="26606"/>
          <ac:picMkLst>
            <pc:docMk/>
            <pc:sldMk cId="4217494103" sldId="277"/>
            <ac:picMk id="5" creationId="{E2763F32-8E8D-BADE-2911-41A4147248D4}"/>
          </ac:picMkLst>
        </pc:picChg>
        <pc:picChg chg="add">
          <ac:chgData name="Sean Redl" userId="45cea827-88c0-4d95-9e97-16ce10e8a518" providerId="ADAL" clId="{01C4319D-C4B2-417B-A59B-E6168559F902}" dt="2025-09-15T13:29:41.657" v="1036" actId="26606"/>
          <ac:picMkLst>
            <pc:docMk/>
            <pc:sldMk cId="4217494103" sldId="277"/>
            <ac:picMk id="20" creationId="{D42F4933-2ECF-4EE5-BCE4-F19E3CA609FE}"/>
          </ac:picMkLst>
        </pc:picChg>
        <pc:cxnChg chg="add">
          <ac:chgData name="Sean Redl" userId="45cea827-88c0-4d95-9e97-16ce10e8a518" providerId="ADAL" clId="{01C4319D-C4B2-417B-A59B-E6168559F902}" dt="2025-09-15T13:29:41.657" v="1036" actId="26606"/>
          <ac:cxnSpMkLst>
            <pc:docMk/>
            <pc:sldMk cId="4217494103" sldId="277"/>
            <ac:cxnSpMk id="12" creationId="{381B4579-E2EA-4BD7-94FF-0A0BEE135C6B}"/>
          </ac:cxnSpMkLst>
        </pc:cxnChg>
        <pc:cxnChg chg="add">
          <ac:chgData name="Sean Redl" userId="45cea827-88c0-4d95-9e97-16ce10e8a518" providerId="ADAL" clId="{01C4319D-C4B2-417B-A59B-E6168559F902}" dt="2025-09-15T13:29:41.657" v="1036" actId="26606"/>
          <ac:cxnSpMkLst>
            <pc:docMk/>
            <pc:sldMk cId="4217494103" sldId="277"/>
            <ac:cxnSpMk id="22" creationId="{C6FAC23C-014D-4AC5-AD1B-36F7D0E7EF32}"/>
          </ac:cxnSpMkLst>
        </pc:cxnChg>
      </pc:sldChg>
      <pc:sldChg chg="addSp delSp modSp new mod setBg setClrOvrMap">
        <pc:chgData name="Sean Redl" userId="45cea827-88c0-4d95-9e97-16ce10e8a518" providerId="ADAL" clId="{01C4319D-C4B2-417B-A59B-E6168559F902}" dt="2025-09-24T11:33:28.599" v="1300" actId="26606"/>
        <pc:sldMkLst>
          <pc:docMk/>
          <pc:sldMk cId="343368632" sldId="278"/>
        </pc:sldMkLst>
        <pc:spChg chg="mod ord">
          <ac:chgData name="Sean Redl" userId="45cea827-88c0-4d95-9e97-16ce10e8a518" providerId="ADAL" clId="{01C4319D-C4B2-417B-A59B-E6168559F902}" dt="2025-09-24T11:33:28.599" v="1300" actId="26606"/>
          <ac:spMkLst>
            <pc:docMk/>
            <pc:sldMk cId="343368632" sldId="278"/>
            <ac:spMk id="2" creationId="{78F02399-EE39-B0AD-2FFC-6520EF50604B}"/>
          </ac:spMkLst>
        </pc:spChg>
        <pc:spChg chg="mod ord">
          <ac:chgData name="Sean Redl" userId="45cea827-88c0-4d95-9e97-16ce10e8a518" providerId="ADAL" clId="{01C4319D-C4B2-417B-A59B-E6168559F902}" dt="2025-09-24T11:33:28.599" v="1300" actId="26606"/>
          <ac:spMkLst>
            <pc:docMk/>
            <pc:sldMk cId="343368632" sldId="278"/>
            <ac:spMk id="3" creationId="{7F06E917-B05E-769D-1FA6-49F222124208}"/>
          </ac:spMkLst>
        </pc:spChg>
        <pc:spChg chg="add del">
          <ac:chgData name="Sean Redl" userId="45cea827-88c0-4d95-9e97-16ce10e8a518" providerId="ADAL" clId="{01C4319D-C4B2-417B-A59B-E6168559F902}" dt="2025-09-24T11:32:26.351" v="1285" actId="26606"/>
          <ac:spMkLst>
            <pc:docMk/>
            <pc:sldMk cId="343368632" sldId="278"/>
            <ac:spMk id="10" creationId="{C6870151-9189-4C3A-8379-EF3D95827A0A}"/>
          </ac:spMkLst>
        </pc:spChg>
        <pc:spChg chg="add del">
          <ac:chgData name="Sean Redl" userId="45cea827-88c0-4d95-9e97-16ce10e8a518" providerId="ADAL" clId="{01C4319D-C4B2-417B-A59B-E6168559F902}" dt="2025-09-24T11:32:26.351" v="1285" actId="26606"/>
          <ac:spMkLst>
            <pc:docMk/>
            <pc:sldMk cId="343368632" sldId="278"/>
            <ac:spMk id="12" creationId="{123EA69C-102A-4DD0-9547-05DCD271D159}"/>
          </ac:spMkLst>
        </pc:spChg>
        <pc:spChg chg="add del">
          <ac:chgData name="Sean Redl" userId="45cea827-88c0-4d95-9e97-16ce10e8a518" providerId="ADAL" clId="{01C4319D-C4B2-417B-A59B-E6168559F902}" dt="2025-09-24T11:32:26.351" v="1285" actId="26606"/>
          <ac:spMkLst>
            <pc:docMk/>
            <pc:sldMk cId="343368632" sldId="278"/>
            <ac:spMk id="14" creationId="{6A862265-5CA3-4C40-8582-7534C3B03C2A}"/>
          </ac:spMkLst>
        </pc:spChg>
        <pc:spChg chg="add del">
          <ac:chgData name="Sean Redl" userId="45cea827-88c0-4d95-9e97-16ce10e8a518" providerId="ADAL" clId="{01C4319D-C4B2-417B-A59B-E6168559F902}" dt="2025-09-24T11:32:26.351" v="1285" actId="26606"/>
          <ac:spMkLst>
            <pc:docMk/>
            <pc:sldMk cId="343368632" sldId="278"/>
            <ac:spMk id="16" creationId="{600EF80B-0391-4082-9AF5-F15B091B4CE9}"/>
          </ac:spMkLst>
        </pc:spChg>
        <pc:spChg chg="add del">
          <ac:chgData name="Sean Redl" userId="45cea827-88c0-4d95-9e97-16ce10e8a518" providerId="ADAL" clId="{01C4319D-C4B2-417B-A59B-E6168559F902}" dt="2025-09-24T11:32:26.351" v="1285" actId="26606"/>
          <ac:spMkLst>
            <pc:docMk/>
            <pc:sldMk cId="343368632" sldId="278"/>
            <ac:spMk id="20" creationId="{3FBF03E8-C602-4192-9C52-F84B29FDCC88}"/>
          </ac:spMkLst>
        </pc:spChg>
        <pc:spChg chg="add del">
          <ac:chgData name="Sean Redl" userId="45cea827-88c0-4d95-9e97-16ce10e8a518" providerId="ADAL" clId="{01C4319D-C4B2-417B-A59B-E6168559F902}" dt="2025-09-24T11:33:00.945" v="1295" actId="26606"/>
          <ac:spMkLst>
            <pc:docMk/>
            <pc:sldMk cId="343368632" sldId="278"/>
            <ac:spMk id="22" creationId="{35C3D674-3D59-4E93-80CA-0C0A9095E816}"/>
          </ac:spMkLst>
        </pc:spChg>
        <pc:spChg chg="add del">
          <ac:chgData name="Sean Redl" userId="45cea827-88c0-4d95-9e97-16ce10e8a518" providerId="ADAL" clId="{01C4319D-C4B2-417B-A59B-E6168559F902}" dt="2025-09-24T11:33:00.945" v="1295" actId="26606"/>
          <ac:spMkLst>
            <pc:docMk/>
            <pc:sldMk cId="343368632" sldId="278"/>
            <ac:spMk id="24" creationId="{EF2A81E1-BCBE-426B-8C09-33274E69409D}"/>
          </ac:spMkLst>
        </pc:spChg>
        <pc:spChg chg="add del">
          <ac:chgData name="Sean Redl" userId="45cea827-88c0-4d95-9e97-16ce10e8a518" providerId="ADAL" clId="{01C4319D-C4B2-417B-A59B-E6168559F902}" dt="2025-09-24T11:32:59.929" v="1292" actId="26606"/>
          <ac:spMkLst>
            <pc:docMk/>
            <pc:sldMk cId="343368632" sldId="278"/>
            <ac:spMk id="31" creationId="{D3356D18-B5E6-44B1-ADBC-7094E0DCCDF2}"/>
          </ac:spMkLst>
        </pc:spChg>
        <pc:spChg chg="add del">
          <ac:chgData name="Sean Redl" userId="45cea827-88c0-4d95-9e97-16ce10e8a518" providerId="ADAL" clId="{01C4319D-C4B2-417B-A59B-E6168559F902}" dt="2025-09-24T11:33:00.928" v="1294" actId="26606"/>
          <ac:spMkLst>
            <pc:docMk/>
            <pc:sldMk cId="343368632" sldId="278"/>
            <ac:spMk id="35" creationId="{A81BF76C-52E4-494B-86F2-4CBAC20E3856}"/>
          </ac:spMkLst>
        </pc:spChg>
        <pc:spChg chg="add del">
          <ac:chgData name="Sean Redl" userId="45cea827-88c0-4d95-9e97-16ce10e8a518" providerId="ADAL" clId="{01C4319D-C4B2-417B-A59B-E6168559F902}" dt="2025-09-24T11:33:00.928" v="1294" actId="26606"/>
          <ac:spMkLst>
            <pc:docMk/>
            <pc:sldMk cId="343368632" sldId="278"/>
            <ac:spMk id="36" creationId="{AF38CBB2-04B5-4ED2-92CA-ABA779049DEA}"/>
          </ac:spMkLst>
        </pc:spChg>
        <pc:spChg chg="add del">
          <ac:chgData name="Sean Redl" userId="45cea827-88c0-4d95-9e97-16ce10e8a518" providerId="ADAL" clId="{01C4319D-C4B2-417B-A59B-E6168559F902}" dt="2025-09-24T11:33:28.599" v="1300" actId="26606"/>
          <ac:spMkLst>
            <pc:docMk/>
            <pc:sldMk cId="343368632" sldId="278"/>
            <ac:spMk id="45" creationId="{B9B42900-5FB1-48E3-ACEA-FA763F2682DD}"/>
          </ac:spMkLst>
        </pc:spChg>
        <pc:spChg chg="add del">
          <ac:chgData name="Sean Redl" userId="45cea827-88c0-4d95-9e97-16ce10e8a518" providerId="ADAL" clId="{01C4319D-C4B2-417B-A59B-E6168559F902}" dt="2025-09-24T11:33:28.599" v="1300" actId="26606"/>
          <ac:spMkLst>
            <pc:docMk/>
            <pc:sldMk cId="343368632" sldId="278"/>
            <ac:spMk id="46" creationId="{953D9885-0B3B-42FF-9D61-60DAE1CB038D}"/>
          </ac:spMkLst>
        </pc:spChg>
        <pc:spChg chg="add del">
          <ac:chgData name="Sean Redl" userId="45cea827-88c0-4d95-9e97-16ce10e8a518" providerId="ADAL" clId="{01C4319D-C4B2-417B-A59B-E6168559F902}" dt="2025-09-24T11:33:28.582" v="1299" actId="26606"/>
          <ac:spMkLst>
            <pc:docMk/>
            <pc:sldMk cId="343368632" sldId="278"/>
            <ac:spMk id="57" creationId="{E20FCAD1-04A9-48A1-B290-9823D28DDE38}"/>
          </ac:spMkLst>
        </pc:spChg>
        <pc:spChg chg="add">
          <ac:chgData name="Sean Redl" userId="45cea827-88c0-4d95-9e97-16ce10e8a518" providerId="ADAL" clId="{01C4319D-C4B2-417B-A59B-E6168559F902}" dt="2025-09-24T11:33:28.599" v="1300" actId="26606"/>
          <ac:spMkLst>
            <pc:docMk/>
            <pc:sldMk cId="343368632" sldId="278"/>
            <ac:spMk id="61" creationId="{D3356D18-B5E6-44B1-ADBC-7094E0DCCDF2}"/>
          </ac:spMkLst>
        </pc:spChg>
        <pc:grpChg chg="add del">
          <ac:chgData name="Sean Redl" userId="45cea827-88c0-4d95-9e97-16ce10e8a518" providerId="ADAL" clId="{01C4319D-C4B2-417B-A59B-E6168559F902}" dt="2025-09-24T11:33:28.599" v="1300" actId="26606"/>
          <ac:grpSpMkLst>
            <pc:docMk/>
            <pc:sldMk cId="343368632" sldId="278"/>
            <ac:grpSpMk id="47" creationId="{75A18FAB-584B-4F26-9CF2-677F6991DD19}"/>
          </ac:grpSpMkLst>
        </pc:grpChg>
        <pc:graphicFrameChg chg="add del mod">
          <ac:chgData name="Sean Redl" userId="45cea827-88c0-4d95-9e97-16ce10e8a518" providerId="ADAL" clId="{01C4319D-C4B2-417B-A59B-E6168559F902}" dt="2025-09-24T11:32:18.581" v="1283" actId="478"/>
          <ac:graphicFrameMkLst>
            <pc:docMk/>
            <pc:sldMk cId="343368632" sldId="278"/>
            <ac:graphicFrameMk id="6" creationId="{D3010633-8A11-AF46-4F6D-EEA703808638}"/>
          </ac:graphicFrameMkLst>
        </pc:graphicFrameChg>
        <pc:picChg chg="add mod ord">
          <ac:chgData name="Sean Redl" userId="45cea827-88c0-4d95-9e97-16ce10e8a518" providerId="ADAL" clId="{01C4319D-C4B2-417B-A59B-E6168559F902}" dt="2025-09-24T11:33:28.599" v="1300" actId="26606"/>
          <ac:picMkLst>
            <pc:docMk/>
            <pc:sldMk cId="343368632" sldId="278"/>
            <ac:picMk id="5" creationId="{EC55AB38-DDAE-FC35-BE9B-E54DA4EABBC7}"/>
          </ac:picMkLst>
        </pc:picChg>
        <pc:picChg chg="add mod">
          <ac:chgData name="Sean Redl" userId="45cea827-88c0-4d95-9e97-16ce10e8a518" providerId="ADAL" clId="{01C4319D-C4B2-417B-A59B-E6168559F902}" dt="2025-09-24T11:33:28.599" v="1300" actId="26606"/>
          <ac:picMkLst>
            <pc:docMk/>
            <pc:sldMk cId="343368632" sldId="278"/>
            <ac:picMk id="8" creationId="{16FD284A-F083-2664-A44E-55AFCA9A670E}"/>
          </ac:picMkLst>
        </pc:picChg>
        <pc:picChg chg="add del">
          <ac:chgData name="Sean Redl" userId="45cea827-88c0-4d95-9e97-16ce10e8a518" providerId="ADAL" clId="{01C4319D-C4B2-417B-A59B-E6168559F902}" dt="2025-09-24T11:33:00.945" v="1295" actId="26606"/>
          <ac:picMkLst>
            <pc:docMk/>
            <pc:sldMk cId="343368632" sldId="278"/>
            <ac:picMk id="25" creationId="{39D1DDD4-5BB3-45BA-B9B3-06B62299AD79}"/>
          </ac:picMkLst>
        </pc:picChg>
        <pc:picChg chg="add del">
          <ac:chgData name="Sean Redl" userId="45cea827-88c0-4d95-9e97-16ce10e8a518" providerId="ADAL" clId="{01C4319D-C4B2-417B-A59B-E6168559F902}" dt="2025-09-24T11:33:00.928" v="1294" actId="26606"/>
          <ac:picMkLst>
            <pc:docMk/>
            <pc:sldMk cId="343368632" sldId="278"/>
            <ac:picMk id="41" creationId="{0C24E7C2-F39B-4280-9B81-F15BBD93C3A9}"/>
          </ac:picMkLst>
        </pc:picChg>
        <pc:picChg chg="add del">
          <ac:chgData name="Sean Redl" userId="45cea827-88c0-4d95-9e97-16ce10e8a518" providerId="ADAL" clId="{01C4319D-C4B2-417B-A59B-E6168559F902}" dt="2025-09-24T11:33:28.599" v="1300" actId="26606"/>
          <ac:picMkLst>
            <pc:docMk/>
            <pc:sldMk cId="343368632" sldId="278"/>
            <ac:picMk id="51" creationId="{4EEF8F14-688E-4183-927F-F2F26971FF3B}"/>
          </ac:picMkLst>
        </pc:picChg>
        <pc:cxnChg chg="add del">
          <ac:chgData name="Sean Redl" userId="45cea827-88c0-4d95-9e97-16ce10e8a518" providerId="ADAL" clId="{01C4319D-C4B2-417B-A59B-E6168559F902}" dt="2025-09-24T11:32:26.351" v="1285" actId="26606"/>
          <ac:cxnSpMkLst>
            <pc:docMk/>
            <pc:sldMk cId="343368632" sldId="278"/>
            <ac:cxnSpMk id="18" creationId="{D33AC32D-5F44-45F7-A0BD-7C11A86BED57}"/>
          </ac:cxnSpMkLst>
        </pc:cxnChg>
        <pc:cxnChg chg="add">
          <ac:chgData name="Sean Redl" userId="45cea827-88c0-4d95-9e97-16ce10e8a518" providerId="ADAL" clId="{01C4319D-C4B2-417B-A59B-E6168559F902}" dt="2025-09-24T11:32:26.366" v="1286" actId="26606"/>
          <ac:cxnSpMkLst>
            <pc:docMk/>
            <pc:sldMk cId="343368632" sldId="278"/>
            <ac:cxnSpMk id="23" creationId="{C884B8F8-FDC9-498B-9960-5D7260AFCB03}"/>
          </ac:cxnSpMkLst>
        </pc:cxnChg>
        <pc:cxnChg chg="add del">
          <ac:chgData name="Sean Redl" userId="45cea827-88c0-4d95-9e97-16ce10e8a518" providerId="ADAL" clId="{01C4319D-C4B2-417B-A59B-E6168559F902}" dt="2025-09-24T11:32:59.929" v="1292" actId="26606"/>
          <ac:cxnSpMkLst>
            <pc:docMk/>
            <pc:sldMk cId="343368632" sldId="278"/>
            <ac:cxnSpMk id="26" creationId="{A24DAE64-2302-42EA-8239-F2F0775CA5AD}"/>
          </ac:cxnSpMkLst>
        </pc:cxnChg>
        <pc:cxnChg chg="add del">
          <ac:chgData name="Sean Redl" userId="45cea827-88c0-4d95-9e97-16ce10e8a518" providerId="ADAL" clId="{01C4319D-C4B2-417B-A59B-E6168559F902}" dt="2025-09-24T11:32:59.929" v="1292" actId="26606"/>
          <ac:cxnSpMkLst>
            <pc:docMk/>
            <pc:sldMk cId="343368632" sldId="278"/>
            <ac:cxnSpMk id="33" creationId="{BE7A374D-06C5-4ECA-9F91-7183DD3D8A82}"/>
          </ac:cxnSpMkLst>
        </pc:cxnChg>
        <pc:cxnChg chg="add del">
          <ac:chgData name="Sean Redl" userId="45cea827-88c0-4d95-9e97-16ce10e8a518" providerId="ADAL" clId="{01C4319D-C4B2-417B-A59B-E6168559F902}" dt="2025-09-24T11:33:28.582" v="1299" actId="26606"/>
          <ac:cxnSpMkLst>
            <pc:docMk/>
            <pc:sldMk cId="343368632" sldId="278"/>
            <ac:cxnSpMk id="59" creationId="{126E153B-A73E-4BA8-8B6E-D0520BCC906A}"/>
          </ac:cxnSpMkLst>
        </pc:cxnChg>
        <pc:cxnChg chg="add">
          <ac:chgData name="Sean Redl" userId="45cea827-88c0-4d95-9e97-16ce10e8a518" providerId="ADAL" clId="{01C4319D-C4B2-417B-A59B-E6168559F902}" dt="2025-09-24T11:33:28.599" v="1300" actId="26606"/>
          <ac:cxnSpMkLst>
            <pc:docMk/>
            <pc:sldMk cId="343368632" sldId="278"/>
            <ac:cxnSpMk id="62" creationId="{BE7A374D-06C5-4ECA-9F91-7183DD3D8A82}"/>
          </ac:cxnSpMkLst>
        </pc:cxnChg>
      </pc:sldChg>
      <pc:sldChg chg="addSp delSp modSp new mod setBg">
        <pc:chgData name="Sean Redl" userId="45cea827-88c0-4d95-9e97-16ce10e8a518" providerId="ADAL" clId="{01C4319D-C4B2-417B-A59B-E6168559F902}" dt="2025-09-24T11:39:42.172" v="1653" actId="20577"/>
        <pc:sldMkLst>
          <pc:docMk/>
          <pc:sldMk cId="1215085766" sldId="279"/>
        </pc:sldMkLst>
        <pc:spChg chg="mod ord">
          <ac:chgData name="Sean Redl" userId="45cea827-88c0-4d95-9e97-16ce10e8a518" providerId="ADAL" clId="{01C4319D-C4B2-417B-A59B-E6168559F902}" dt="2025-09-24T11:39:26.681" v="1644" actId="26606"/>
          <ac:spMkLst>
            <pc:docMk/>
            <pc:sldMk cId="1215085766" sldId="279"/>
            <ac:spMk id="2" creationId="{0628ABED-F1B4-42D8-8E5D-9324196F946D}"/>
          </ac:spMkLst>
        </pc:spChg>
        <pc:spChg chg="mod ord">
          <ac:chgData name="Sean Redl" userId="45cea827-88c0-4d95-9e97-16ce10e8a518" providerId="ADAL" clId="{01C4319D-C4B2-417B-A59B-E6168559F902}" dt="2025-09-24T11:39:42.172" v="1653" actId="20577"/>
          <ac:spMkLst>
            <pc:docMk/>
            <pc:sldMk cId="1215085766" sldId="279"/>
            <ac:spMk id="3" creationId="{9E52FCB4-155A-F50B-58EF-96A00ABE9BE2}"/>
          </ac:spMkLst>
        </pc:spChg>
        <pc:spChg chg="add del">
          <ac:chgData name="Sean Redl" userId="45cea827-88c0-4d95-9e97-16ce10e8a518" providerId="ADAL" clId="{01C4319D-C4B2-417B-A59B-E6168559F902}" dt="2025-09-24T11:37:39.917" v="1623" actId="26606"/>
          <ac:spMkLst>
            <pc:docMk/>
            <pc:sldMk cId="1215085766" sldId="279"/>
            <ac:spMk id="16" creationId="{D3356D18-B5E6-44B1-ADBC-7094E0DCCDF2}"/>
          </ac:spMkLst>
        </pc:spChg>
        <pc:spChg chg="add del">
          <ac:chgData name="Sean Redl" userId="45cea827-88c0-4d95-9e97-16ce10e8a518" providerId="ADAL" clId="{01C4319D-C4B2-417B-A59B-E6168559F902}" dt="2025-09-24T11:39:26.681" v="1644" actId="26606"/>
          <ac:spMkLst>
            <pc:docMk/>
            <pc:sldMk cId="1215085766" sldId="279"/>
            <ac:spMk id="20" creationId="{19E5CB6C-D5A1-44AB-BAD0-E76C67ED2802}"/>
          </ac:spMkLst>
        </pc:spChg>
        <pc:spChg chg="add del">
          <ac:chgData name="Sean Redl" userId="45cea827-88c0-4d95-9e97-16ce10e8a518" providerId="ADAL" clId="{01C4319D-C4B2-417B-A59B-E6168559F902}" dt="2025-09-24T11:39:26.681" v="1644" actId="26606"/>
          <ac:spMkLst>
            <pc:docMk/>
            <pc:sldMk cId="1215085766" sldId="279"/>
            <ac:spMk id="21" creationId="{742C14A9-3617-46DD-9FC4-ED828A7D3E6F}"/>
          </ac:spMkLst>
        </pc:spChg>
        <pc:spChg chg="add del">
          <ac:chgData name="Sean Redl" userId="45cea827-88c0-4d95-9e97-16ce10e8a518" providerId="ADAL" clId="{01C4319D-C4B2-417B-A59B-E6168559F902}" dt="2025-09-24T11:39:17.409" v="1638" actId="26606"/>
          <ac:spMkLst>
            <pc:docMk/>
            <pc:sldMk cId="1215085766" sldId="279"/>
            <ac:spMk id="29" creationId="{D3356D18-B5E6-44B1-ADBC-7094E0DCCDF2}"/>
          </ac:spMkLst>
        </pc:spChg>
        <pc:spChg chg="add del">
          <ac:chgData name="Sean Redl" userId="45cea827-88c0-4d95-9e97-16ce10e8a518" providerId="ADAL" clId="{01C4319D-C4B2-417B-A59B-E6168559F902}" dt="2025-09-24T11:39:26.681" v="1644" actId="26606"/>
          <ac:spMkLst>
            <pc:docMk/>
            <pc:sldMk cId="1215085766" sldId="279"/>
            <ac:spMk id="34" creationId="{E62F3B89-BAFE-4E06-B919-42B4E80B76FD}"/>
          </ac:spMkLst>
        </pc:spChg>
        <pc:spChg chg="add del">
          <ac:chgData name="Sean Redl" userId="45cea827-88c0-4d95-9e97-16ce10e8a518" providerId="ADAL" clId="{01C4319D-C4B2-417B-A59B-E6168559F902}" dt="2025-09-24T11:39:26.681" v="1644" actId="26606"/>
          <ac:spMkLst>
            <pc:docMk/>
            <pc:sldMk cId="1215085766" sldId="279"/>
            <ac:spMk id="36" creationId="{091BD5E2-496D-49A4-86BA-AE2A6D156C42}"/>
          </ac:spMkLst>
        </pc:spChg>
        <pc:picChg chg="add del mod">
          <ac:chgData name="Sean Redl" userId="45cea827-88c0-4d95-9e97-16ce10e8a518" providerId="ADAL" clId="{01C4319D-C4B2-417B-A59B-E6168559F902}" dt="2025-09-24T11:36:25.466" v="1609" actId="21"/>
          <ac:picMkLst>
            <pc:docMk/>
            <pc:sldMk cId="1215085766" sldId="279"/>
            <ac:picMk id="5" creationId="{511BB6B2-369D-92A7-940F-E577E89C6DA0}"/>
          </ac:picMkLst>
        </pc:picChg>
        <pc:picChg chg="add del mod">
          <ac:chgData name="Sean Redl" userId="45cea827-88c0-4d95-9e97-16ce10e8a518" providerId="ADAL" clId="{01C4319D-C4B2-417B-A59B-E6168559F902}" dt="2025-09-24T11:36:25.466" v="1609" actId="21"/>
          <ac:picMkLst>
            <pc:docMk/>
            <pc:sldMk cId="1215085766" sldId="279"/>
            <ac:picMk id="7" creationId="{8E5B0BC7-AD5E-E780-6C69-246E2E0F422B}"/>
          </ac:picMkLst>
        </pc:picChg>
        <pc:picChg chg="add mod ord">
          <ac:chgData name="Sean Redl" userId="45cea827-88c0-4d95-9e97-16ce10e8a518" providerId="ADAL" clId="{01C4319D-C4B2-417B-A59B-E6168559F902}" dt="2025-09-24T11:39:26.681" v="1644" actId="26606"/>
          <ac:picMkLst>
            <pc:docMk/>
            <pc:sldMk cId="1215085766" sldId="279"/>
            <ac:picMk id="9" creationId="{1907B8D5-E09A-879E-24DA-2DAD57D095DA}"/>
          </ac:picMkLst>
        </pc:picChg>
        <pc:picChg chg="add mod">
          <ac:chgData name="Sean Redl" userId="45cea827-88c0-4d95-9e97-16ce10e8a518" providerId="ADAL" clId="{01C4319D-C4B2-417B-A59B-E6168559F902}" dt="2025-09-24T11:39:26.681" v="1644" actId="26606"/>
          <ac:picMkLst>
            <pc:docMk/>
            <pc:sldMk cId="1215085766" sldId="279"/>
            <ac:picMk id="11" creationId="{DC4675C6-7D41-7199-610C-696040B41C57}"/>
          </ac:picMkLst>
        </pc:picChg>
        <pc:picChg chg="add del">
          <ac:chgData name="Sean Redl" userId="45cea827-88c0-4d95-9e97-16ce10e8a518" providerId="ADAL" clId="{01C4319D-C4B2-417B-A59B-E6168559F902}" dt="2025-09-24T11:39:26.681" v="1644" actId="26606"/>
          <ac:picMkLst>
            <pc:docMk/>
            <pc:sldMk cId="1215085766" sldId="279"/>
            <ac:picMk id="22" creationId="{D5A16967-5C32-4A48-9F02-4F0228AC8DBA}"/>
          </ac:picMkLst>
        </pc:picChg>
        <pc:picChg chg="add del">
          <ac:chgData name="Sean Redl" userId="45cea827-88c0-4d95-9e97-16ce10e8a518" providerId="ADAL" clId="{01C4319D-C4B2-417B-A59B-E6168559F902}" dt="2025-09-24T11:39:26.681" v="1644" actId="26606"/>
          <ac:picMkLst>
            <pc:docMk/>
            <pc:sldMk cId="1215085766" sldId="279"/>
            <ac:picMk id="35" creationId="{A98A1F10-DBC5-458F-A290-F8A66387B199}"/>
          </ac:picMkLst>
        </pc:picChg>
        <pc:cxnChg chg="add del">
          <ac:chgData name="Sean Redl" userId="45cea827-88c0-4d95-9e97-16ce10e8a518" providerId="ADAL" clId="{01C4319D-C4B2-417B-A59B-E6168559F902}" dt="2025-09-24T11:37:39.917" v="1623" actId="26606"/>
          <ac:cxnSpMkLst>
            <pc:docMk/>
            <pc:sldMk cId="1215085766" sldId="279"/>
            <ac:cxnSpMk id="18" creationId="{BE7A374D-06C5-4ECA-9F91-7183DD3D8A82}"/>
          </ac:cxnSpMkLst>
        </pc:cxnChg>
        <pc:cxnChg chg="add">
          <ac:chgData name="Sean Redl" userId="45cea827-88c0-4d95-9e97-16ce10e8a518" providerId="ADAL" clId="{01C4319D-C4B2-417B-A59B-E6168559F902}" dt="2025-09-24T11:37:39.932" v="1624" actId="26606"/>
          <ac:cxnSpMkLst>
            <pc:docMk/>
            <pc:sldMk cId="1215085766" sldId="279"/>
            <ac:cxnSpMk id="23" creationId="{19AB0109-1C89-41F0-9EDF-3DE017BE3F27}"/>
          </ac:cxnSpMkLst>
        </pc:cxnChg>
        <pc:cxnChg chg="add del">
          <ac:chgData name="Sean Redl" userId="45cea827-88c0-4d95-9e97-16ce10e8a518" providerId="ADAL" clId="{01C4319D-C4B2-417B-A59B-E6168559F902}" dt="2025-09-24T11:39:17.409" v="1638" actId="26606"/>
          <ac:cxnSpMkLst>
            <pc:docMk/>
            <pc:sldMk cId="1215085766" sldId="279"/>
            <ac:cxnSpMk id="24" creationId="{942D078B-EF20-4DB1-AA1B-87F212C56A9A}"/>
          </ac:cxnSpMkLst>
        </pc:cxnChg>
        <pc:cxnChg chg="add del">
          <ac:chgData name="Sean Redl" userId="45cea827-88c0-4d95-9e97-16ce10e8a518" providerId="ADAL" clId="{01C4319D-C4B2-417B-A59B-E6168559F902}" dt="2025-09-24T11:39:17.409" v="1638" actId="26606"/>
          <ac:cxnSpMkLst>
            <pc:docMk/>
            <pc:sldMk cId="1215085766" sldId="279"/>
            <ac:cxnSpMk id="31" creationId="{BE7A374D-06C5-4ECA-9F91-7183DD3D8A82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250BA8-2E42-4D95-8FB2-5EF0FEB87721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B3879D-0EE8-4EB0-B1B6-F28890390C08}">
      <dgm:prSet/>
      <dgm:spPr/>
      <dgm:t>
        <a:bodyPr/>
        <a:lstStyle/>
        <a:p>
          <a:r>
            <a:rPr lang="en-US" dirty="0"/>
            <a:t>Public Areas:  Visitors may be unfamiliar with the area and need further direction. </a:t>
          </a:r>
        </a:p>
      </dgm:t>
    </dgm:pt>
    <dgm:pt modelId="{269A5394-0B64-420D-A8B4-F1609EB51F97}" type="parTrans" cxnId="{788A34B0-FCC9-4E56-9C0B-B4614C0042D5}">
      <dgm:prSet/>
      <dgm:spPr/>
      <dgm:t>
        <a:bodyPr/>
        <a:lstStyle/>
        <a:p>
          <a:endParaRPr lang="en-US"/>
        </a:p>
      </dgm:t>
    </dgm:pt>
    <dgm:pt modelId="{75F1C808-90B2-4F79-9C6B-159E24E7FE21}" type="sibTrans" cxnId="{788A34B0-FCC9-4E56-9C0B-B4614C0042D5}">
      <dgm:prSet/>
      <dgm:spPr/>
      <dgm:t>
        <a:bodyPr/>
        <a:lstStyle/>
        <a:p>
          <a:endParaRPr lang="en-US"/>
        </a:p>
      </dgm:t>
    </dgm:pt>
    <dgm:pt modelId="{17EEC5AF-2B35-4037-8FC7-BB9F5A17B5F9}">
      <dgm:prSet/>
      <dgm:spPr/>
      <dgm:t>
        <a:bodyPr/>
        <a:lstStyle/>
        <a:p>
          <a:r>
            <a:rPr lang="en-US"/>
            <a:t>Secure Areas: May be unlocked if safe to exit through </a:t>
          </a:r>
        </a:p>
      </dgm:t>
    </dgm:pt>
    <dgm:pt modelId="{319D2983-4665-42E7-80FD-14B5D0B74F7A}" type="parTrans" cxnId="{CE44A64C-E7A0-4712-9A49-DF873772C030}">
      <dgm:prSet/>
      <dgm:spPr/>
      <dgm:t>
        <a:bodyPr/>
        <a:lstStyle/>
        <a:p>
          <a:endParaRPr lang="en-US"/>
        </a:p>
      </dgm:t>
    </dgm:pt>
    <dgm:pt modelId="{28E6D238-E24C-4836-A818-09F143B075A4}" type="sibTrans" cxnId="{CE44A64C-E7A0-4712-9A49-DF873772C030}">
      <dgm:prSet/>
      <dgm:spPr/>
      <dgm:t>
        <a:bodyPr/>
        <a:lstStyle/>
        <a:p>
          <a:endParaRPr lang="en-US"/>
        </a:p>
      </dgm:t>
    </dgm:pt>
    <dgm:pt modelId="{01143DF5-0CFB-494B-9C52-A723860EB433}">
      <dgm:prSet/>
      <dgm:spPr/>
      <dgm:t>
        <a:bodyPr/>
        <a:lstStyle/>
        <a:p>
          <a:r>
            <a:rPr lang="en-US"/>
            <a:t>Staff with disabilities </a:t>
          </a:r>
          <a:r>
            <a:rPr lang="en-US">
              <a:sym typeface="Wingdings" panose="05000000000000000000" pitchFamily="2" charset="2"/>
            </a:rPr>
            <a:t></a:t>
          </a:r>
          <a:r>
            <a:rPr lang="en-US"/>
            <a:t> Assign a buddy system </a:t>
          </a:r>
        </a:p>
      </dgm:t>
    </dgm:pt>
    <dgm:pt modelId="{26B09380-68C4-41CA-A8D6-871BACD3FE24}" type="parTrans" cxnId="{C0FAAB6C-8978-42CB-B369-1DB29734E65C}">
      <dgm:prSet/>
      <dgm:spPr/>
      <dgm:t>
        <a:bodyPr/>
        <a:lstStyle/>
        <a:p>
          <a:endParaRPr lang="en-US"/>
        </a:p>
      </dgm:t>
    </dgm:pt>
    <dgm:pt modelId="{D0C69926-5ED9-4798-97B1-E1D2AA1B5315}" type="sibTrans" cxnId="{C0FAAB6C-8978-42CB-B369-1DB29734E65C}">
      <dgm:prSet/>
      <dgm:spPr/>
      <dgm:t>
        <a:bodyPr/>
        <a:lstStyle/>
        <a:p>
          <a:endParaRPr lang="en-US"/>
        </a:p>
      </dgm:t>
    </dgm:pt>
    <dgm:pt modelId="{AD53907A-AB96-42EC-B04F-28E68AED9458}" type="pres">
      <dgm:prSet presAssocID="{B2250BA8-2E42-4D95-8FB2-5EF0FEB8772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4FCF923-03E4-4399-8203-1173BB55E5AC}" type="pres">
      <dgm:prSet presAssocID="{08B3879D-0EE8-4EB0-B1B6-F28890390C08}" presName="hierRoot1" presStyleCnt="0"/>
      <dgm:spPr/>
    </dgm:pt>
    <dgm:pt modelId="{2BDC65AA-DF02-4F9F-B515-950632D53F03}" type="pres">
      <dgm:prSet presAssocID="{08B3879D-0EE8-4EB0-B1B6-F28890390C08}" presName="composite" presStyleCnt="0"/>
      <dgm:spPr/>
    </dgm:pt>
    <dgm:pt modelId="{1BEF50B7-B68B-4900-A076-8733FBC20935}" type="pres">
      <dgm:prSet presAssocID="{08B3879D-0EE8-4EB0-B1B6-F28890390C08}" presName="background" presStyleLbl="node0" presStyleIdx="0" presStyleCnt="3"/>
      <dgm:spPr/>
    </dgm:pt>
    <dgm:pt modelId="{247E1046-F9EF-4471-81FD-1A49043668D1}" type="pres">
      <dgm:prSet presAssocID="{08B3879D-0EE8-4EB0-B1B6-F28890390C08}" presName="text" presStyleLbl="fgAcc0" presStyleIdx="0" presStyleCnt="3">
        <dgm:presLayoutVars>
          <dgm:chPref val="3"/>
        </dgm:presLayoutVars>
      </dgm:prSet>
      <dgm:spPr/>
    </dgm:pt>
    <dgm:pt modelId="{4FDF396F-E62E-4343-9095-45F9D142C56A}" type="pres">
      <dgm:prSet presAssocID="{08B3879D-0EE8-4EB0-B1B6-F28890390C08}" presName="hierChild2" presStyleCnt="0"/>
      <dgm:spPr/>
    </dgm:pt>
    <dgm:pt modelId="{C67A792D-85F4-4ED8-8817-8AD4E6EB4205}" type="pres">
      <dgm:prSet presAssocID="{17EEC5AF-2B35-4037-8FC7-BB9F5A17B5F9}" presName="hierRoot1" presStyleCnt="0"/>
      <dgm:spPr/>
    </dgm:pt>
    <dgm:pt modelId="{17497858-B734-4AF7-9CF6-F770D0EE7F3D}" type="pres">
      <dgm:prSet presAssocID="{17EEC5AF-2B35-4037-8FC7-BB9F5A17B5F9}" presName="composite" presStyleCnt="0"/>
      <dgm:spPr/>
    </dgm:pt>
    <dgm:pt modelId="{5ADD7AEE-6B1D-4EBF-8EBD-B342BDB6CC9C}" type="pres">
      <dgm:prSet presAssocID="{17EEC5AF-2B35-4037-8FC7-BB9F5A17B5F9}" presName="background" presStyleLbl="node0" presStyleIdx="1" presStyleCnt="3"/>
      <dgm:spPr/>
    </dgm:pt>
    <dgm:pt modelId="{EAAFBB71-2499-4F39-A2CB-B3CB4F11CDC1}" type="pres">
      <dgm:prSet presAssocID="{17EEC5AF-2B35-4037-8FC7-BB9F5A17B5F9}" presName="text" presStyleLbl="fgAcc0" presStyleIdx="1" presStyleCnt="3">
        <dgm:presLayoutVars>
          <dgm:chPref val="3"/>
        </dgm:presLayoutVars>
      </dgm:prSet>
      <dgm:spPr/>
    </dgm:pt>
    <dgm:pt modelId="{91FD44FF-967C-4975-A95C-CB8380B674F8}" type="pres">
      <dgm:prSet presAssocID="{17EEC5AF-2B35-4037-8FC7-BB9F5A17B5F9}" presName="hierChild2" presStyleCnt="0"/>
      <dgm:spPr/>
    </dgm:pt>
    <dgm:pt modelId="{E694546A-9DFF-4A9A-BF2B-3F4DBEB3F28A}" type="pres">
      <dgm:prSet presAssocID="{01143DF5-0CFB-494B-9C52-A723860EB433}" presName="hierRoot1" presStyleCnt="0"/>
      <dgm:spPr/>
    </dgm:pt>
    <dgm:pt modelId="{80FA5C4F-8756-4ED5-9037-FD2441490BF0}" type="pres">
      <dgm:prSet presAssocID="{01143DF5-0CFB-494B-9C52-A723860EB433}" presName="composite" presStyleCnt="0"/>
      <dgm:spPr/>
    </dgm:pt>
    <dgm:pt modelId="{18484F53-BE7A-435C-A874-2B6B5A3E80CE}" type="pres">
      <dgm:prSet presAssocID="{01143DF5-0CFB-494B-9C52-A723860EB433}" presName="background" presStyleLbl="node0" presStyleIdx="2" presStyleCnt="3"/>
      <dgm:spPr/>
    </dgm:pt>
    <dgm:pt modelId="{CF4A38FD-3F61-4FD5-9130-AA91A0852C16}" type="pres">
      <dgm:prSet presAssocID="{01143DF5-0CFB-494B-9C52-A723860EB433}" presName="text" presStyleLbl="fgAcc0" presStyleIdx="2" presStyleCnt="3">
        <dgm:presLayoutVars>
          <dgm:chPref val="3"/>
        </dgm:presLayoutVars>
      </dgm:prSet>
      <dgm:spPr/>
    </dgm:pt>
    <dgm:pt modelId="{0D093F64-2D7A-4540-8276-238E2206088D}" type="pres">
      <dgm:prSet presAssocID="{01143DF5-0CFB-494B-9C52-A723860EB433}" presName="hierChild2" presStyleCnt="0"/>
      <dgm:spPr/>
    </dgm:pt>
  </dgm:ptLst>
  <dgm:cxnLst>
    <dgm:cxn modelId="{FBFD0A01-0392-43AF-8A8A-9BEF38FB2041}" type="presOf" srcId="{17EEC5AF-2B35-4037-8FC7-BB9F5A17B5F9}" destId="{EAAFBB71-2499-4F39-A2CB-B3CB4F11CDC1}" srcOrd="0" destOrd="0" presId="urn:microsoft.com/office/officeart/2005/8/layout/hierarchy1"/>
    <dgm:cxn modelId="{CE44A64C-E7A0-4712-9A49-DF873772C030}" srcId="{B2250BA8-2E42-4D95-8FB2-5EF0FEB87721}" destId="{17EEC5AF-2B35-4037-8FC7-BB9F5A17B5F9}" srcOrd="1" destOrd="0" parTransId="{319D2983-4665-42E7-80FD-14B5D0B74F7A}" sibTransId="{28E6D238-E24C-4836-A818-09F143B075A4}"/>
    <dgm:cxn modelId="{C0FAAB6C-8978-42CB-B369-1DB29734E65C}" srcId="{B2250BA8-2E42-4D95-8FB2-5EF0FEB87721}" destId="{01143DF5-0CFB-494B-9C52-A723860EB433}" srcOrd="2" destOrd="0" parTransId="{26B09380-68C4-41CA-A8D6-871BACD3FE24}" sibTransId="{D0C69926-5ED9-4798-97B1-E1D2AA1B5315}"/>
    <dgm:cxn modelId="{570B1473-ED5E-4EE9-84D3-D2B967A5C4BA}" type="presOf" srcId="{08B3879D-0EE8-4EB0-B1B6-F28890390C08}" destId="{247E1046-F9EF-4471-81FD-1A49043668D1}" srcOrd="0" destOrd="0" presId="urn:microsoft.com/office/officeart/2005/8/layout/hierarchy1"/>
    <dgm:cxn modelId="{E8F47589-F63F-44A4-8D9D-7A3A62991001}" type="presOf" srcId="{01143DF5-0CFB-494B-9C52-A723860EB433}" destId="{CF4A38FD-3F61-4FD5-9130-AA91A0852C16}" srcOrd="0" destOrd="0" presId="urn:microsoft.com/office/officeart/2005/8/layout/hierarchy1"/>
    <dgm:cxn modelId="{788A34B0-FCC9-4E56-9C0B-B4614C0042D5}" srcId="{B2250BA8-2E42-4D95-8FB2-5EF0FEB87721}" destId="{08B3879D-0EE8-4EB0-B1B6-F28890390C08}" srcOrd="0" destOrd="0" parTransId="{269A5394-0B64-420D-A8B4-F1609EB51F97}" sibTransId="{75F1C808-90B2-4F79-9C6B-159E24E7FE21}"/>
    <dgm:cxn modelId="{400522D5-BC61-4192-B225-246E339EBC94}" type="presOf" srcId="{B2250BA8-2E42-4D95-8FB2-5EF0FEB87721}" destId="{AD53907A-AB96-42EC-B04F-28E68AED9458}" srcOrd="0" destOrd="0" presId="urn:microsoft.com/office/officeart/2005/8/layout/hierarchy1"/>
    <dgm:cxn modelId="{BBD1752D-9395-441A-ACF0-66E2A96D9B7F}" type="presParOf" srcId="{AD53907A-AB96-42EC-B04F-28E68AED9458}" destId="{34FCF923-03E4-4399-8203-1173BB55E5AC}" srcOrd="0" destOrd="0" presId="urn:microsoft.com/office/officeart/2005/8/layout/hierarchy1"/>
    <dgm:cxn modelId="{CABD8A14-081E-4929-B64E-8559D036E53D}" type="presParOf" srcId="{34FCF923-03E4-4399-8203-1173BB55E5AC}" destId="{2BDC65AA-DF02-4F9F-B515-950632D53F03}" srcOrd="0" destOrd="0" presId="urn:microsoft.com/office/officeart/2005/8/layout/hierarchy1"/>
    <dgm:cxn modelId="{0FD344F1-15A0-4257-BBA6-D97D8E785633}" type="presParOf" srcId="{2BDC65AA-DF02-4F9F-B515-950632D53F03}" destId="{1BEF50B7-B68B-4900-A076-8733FBC20935}" srcOrd="0" destOrd="0" presId="urn:microsoft.com/office/officeart/2005/8/layout/hierarchy1"/>
    <dgm:cxn modelId="{142E4D10-FDA4-4A24-B529-7518CF3F560C}" type="presParOf" srcId="{2BDC65AA-DF02-4F9F-B515-950632D53F03}" destId="{247E1046-F9EF-4471-81FD-1A49043668D1}" srcOrd="1" destOrd="0" presId="urn:microsoft.com/office/officeart/2005/8/layout/hierarchy1"/>
    <dgm:cxn modelId="{0C5C8BE5-A5CA-41DE-B226-F10CDAAE23B4}" type="presParOf" srcId="{34FCF923-03E4-4399-8203-1173BB55E5AC}" destId="{4FDF396F-E62E-4343-9095-45F9D142C56A}" srcOrd="1" destOrd="0" presId="urn:microsoft.com/office/officeart/2005/8/layout/hierarchy1"/>
    <dgm:cxn modelId="{FFB49CA2-6622-4182-A180-F50DCA8A5A22}" type="presParOf" srcId="{AD53907A-AB96-42EC-B04F-28E68AED9458}" destId="{C67A792D-85F4-4ED8-8817-8AD4E6EB4205}" srcOrd="1" destOrd="0" presId="urn:microsoft.com/office/officeart/2005/8/layout/hierarchy1"/>
    <dgm:cxn modelId="{D53609E7-6CFD-492D-82C8-A8EC1891992F}" type="presParOf" srcId="{C67A792D-85F4-4ED8-8817-8AD4E6EB4205}" destId="{17497858-B734-4AF7-9CF6-F770D0EE7F3D}" srcOrd="0" destOrd="0" presId="urn:microsoft.com/office/officeart/2005/8/layout/hierarchy1"/>
    <dgm:cxn modelId="{DE86BF02-A64B-405A-86C7-14BF944AD8D6}" type="presParOf" srcId="{17497858-B734-4AF7-9CF6-F770D0EE7F3D}" destId="{5ADD7AEE-6B1D-4EBF-8EBD-B342BDB6CC9C}" srcOrd="0" destOrd="0" presId="urn:microsoft.com/office/officeart/2005/8/layout/hierarchy1"/>
    <dgm:cxn modelId="{763902E9-9123-4607-AF44-52C36BED6A90}" type="presParOf" srcId="{17497858-B734-4AF7-9CF6-F770D0EE7F3D}" destId="{EAAFBB71-2499-4F39-A2CB-B3CB4F11CDC1}" srcOrd="1" destOrd="0" presId="urn:microsoft.com/office/officeart/2005/8/layout/hierarchy1"/>
    <dgm:cxn modelId="{7A35C1F4-98F9-45A5-AC64-07BF1A2E6991}" type="presParOf" srcId="{C67A792D-85F4-4ED8-8817-8AD4E6EB4205}" destId="{91FD44FF-967C-4975-A95C-CB8380B674F8}" srcOrd="1" destOrd="0" presId="urn:microsoft.com/office/officeart/2005/8/layout/hierarchy1"/>
    <dgm:cxn modelId="{3AA1840A-C647-4B7D-BE79-20895D4E8981}" type="presParOf" srcId="{AD53907A-AB96-42EC-B04F-28E68AED9458}" destId="{E694546A-9DFF-4A9A-BF2B-3F4DBEB3F28A}" srcOrd="2" destOrd="0" presId="urn:microsoft.com/office/officeart/2005/8/layout/hierarchy1"/>
    <dgm:cxn modelId="{010DBB11-ACB6-4525-8FEB-F22BA6198117}" type="presParOf" srcId="{E694546A-9DFF-4A9A-BF2B-3F4DBEB3F28A}" destId="{80FA5C4F-8756-4ED5-9037-FD2441490BF0}" srcOrd="0" destOrd="0" presId="urn:microsoft.com/office/officeart/2005/8/layout/hierarchy1"/>
    <dgm:cxn modelId="{ED3BE4BE-E771-4BD9-8845-5F6F6C864ED9}" type="presParOf" srcId="{80FA5C4F-8756-4ED5-9037-FD2441490BF0}" destId="{18484F53-BE7A-435C-A874-2B6B5A3E80CE}" srcOrd="0" destOrd="0" presId="urn:microsoft.com/office/officeart/2005/8/layout/hierarchy1"/>
    <dgm:cxn modelId="{6B5121F6-7168-403D-B9D0-2DC41ECE2EFB}" type="presParOf" srcId="{80FA5C4F-8756-4ED5-9037-FD2441490BF0}" destId="{CF4A38FD-3F61-4FD5-9130-AA91A0852C16}" srcOrd="1" destOrd="0" presId="urn:microsoft.com/office/officeart/2005/8/layout/hierarchy1"/>
    <dgm:cxn modelId="{3E11A767-DD2C-4B43-9F93-BC2D3C50D186}" type="presParOf" srcId="{E694546A-9DFF-4A9A-BF2B-3F4DBEB3F28A}" destId="{0D093F64-2D7A-4540-8276-238E2206088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B9AC09-D312-4B9D-8FFF-9BDFC7DCD9BE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4C4C5D-4E3A-4B93-92A8-6C3817952BC4}">
      <dgm:prSet/>
      <dgm:spPr/>
      <dgm:t>
        <a:bodyPr/>
        <a:lstStyle/>
        <a:p>
          <a:r>
            <a:rPr lang="en-US" b="1"/>
            <a:t>Lifting:</a:t>
          </a:r>
          <a:r>
            <a:rPr lang="en-US"/>
            <a:t> With proper lifting technique, operators simultaneously lift the chair, keeping their backs straight and using firm, stable footing.</a:t>
          </a:r>
        </a:p>
      </dgm:t>
    </dgm:pt>
    <dgm:pt modelId="{078D9820-7299-4586-A1B8-27F1F1E0AA3B}" type="parTrans" cxnId="{67B59804-628A-4929-B2C4-7020914B0242}">
      <dgm:prSet/>
      <dgm:spPr/>
      <dgm:t>
        <a:bodyPr/>
        <a:lstStyle/>
        <a:p>
          <a:endParaRPr lang="en-US"/>
        </a:p>
      </dgm:t>
    </dgm:pt>
    <dgm:pt modelId="{D1F844A7-F793-43E9-852E-BDA8B008A553}" type="sibTrans" cxnId="{67B59804-628A-4929-B2C4-7020914B0242}">
      <dgm:prSet/>
      <dgm:spPr/>
      <dgm:t>
        <a:bodyPr/>
        <a:lstStyle/>
        <a:p>
          <a:endParaRPr lang="en-US"/>
        </a:p>
      </dgm:t>
    </dgm:pt>
    <dgm:pt modelId="{1EFD1CA7-3082-4DED-A66E-B75D1EED8FF2}">
      <dgm:prSet/>
      <dgm:spPr/>
      <dgm:t>
        <a:bodyPr/>
        <a:lstStyle/>
        <a:p>
          <a:r>
            <a:rPr lang="en-US" b="1" dirty="0"/>
            <a:t>Traction:</a:t>
          </a:r>
          <a:r>
            <a:rPr lang="en-US" dirty="0"/>
            <a:t> As you begin moving down the stairs, the head-end operator applies upward pressure on the handles while the foot-end operator applies downward pressure to control the descent and create a stable angle. </a:t>
          </a:r>
        </a:p>
      </dgm:t>
    </dgm:pt>
    <dgm:pt modelId="{B6265B9F-FDF0-47D6-9D82-F231B0BE9FF4}" type="parTrans" cxnId="{0E2E828A-D0E1-40D3-A09E-F9E92E849BDD}">
      <dgm:prSet/>
      <dgm:spPr/>
      <dgm:t>
        <a:bodyPr/>
        <a:lstStyle/>
        <a:p>
          <a:endParaRPr lang="en-US"/>
        </a:p>
      </dgm:t>
    </dgm:pt>
    <dgm:pt modelId="{5796C36A-AF07-4E98-99B7-CF93096AE45C}" type="sibTrans" cxnId="{0E2E828A-D0E1-40D3-A09E-F9E92E849BDD}">
      <dgm:prSet/>
      <dgm:spPr/>
      <dgm:t>
        <a:bodyPr/>
        <a:lstStyle/>
        <a:p>
          <a:endParaRPr lang="en-US"/>
        </a:p>
      </dgm:t>
    </dgm:pt>
    <dgm:pt modelId="{78072508-B04E-4306-8091-92C63873F5C8}">
      <dgm:prSet/>
      <dgm:spPr/>
      <dgm:t>
        <a:bodyPr/>
        <a:lstStyle/>
        <a:p>
          <a:r>
            <a:rPr lang="en-US" b="1"/>
            <a:t>Controlled Movement:</a:t>
          </a:r>
          <a:r>
            <a:rPr lang="en-US"/>
            <a:t> Proceed slowly and steadily, ensuring the chair's treads remain level across the edges of the steps.</a:t>
          </a:r>
        </a:p>
      </dgm:t>
    </dgm:pt>
    <dgm:pt modelId="{7AE9A343-4032-47F9-A907-F69CFC813440}" type="parTrans" cxnId="{7268FEFF-654E-4F2A-BDCA-2F52E8EFCB48}">
      <dgm:prSet/>
      <dgm:spPr/>
      <dgm:t>
        <a:bodyPr/>
        <a:lstStyle/>
        <a:p>
          <a:endParaRPr lang="en-US"/>
        </a:p>
      </dgm:t>
    </dgm:pt>
    <dgm:pt modelId="{E91A4F94-7F8C-44D1-AF2D-8EE778259D2F}" type="sibTrans" cxnId="{7268FEFF-654E-4F2A-BDCA-2F52E8EFCB48}">
      <dgm:prSet/>
      <dgm:spPr/>
      <dgm:t>
        <a:bodyPr/>
        <a:lstStyle/>
        <a:p>
          <a:endParaRPr lang="en-US"/>
        </a:p>
      </dgm:t>
    </dgm:pt>
    <dgm:pt modelId="{C8EB2586-D4A8-43D3-98D5-427978D875F3}">
      <dgm:prSet/>
      <dgm:spPr/>
      <dgm:t>
        <a:bodyPr/>
        <a:lstStyle/>
        <a:p>
          <a:r>
            <a:rPr lang="en-US" b="1"/>
            <a:t>Communication:</a:t>
          </a:r>
          <a:r>
            <a:rPr lang="en-US"/>
            <a:t> Operators must maintain communication, calling out steps or obstacles. </a:t>
          </a:r>
        </a:p>
      </dgm:t>
    </dgm:pt>
    <dgm:pt modelId="{9B370599-ACC1-44CB-AE55-044C445DC3FF}" type="parTrans" cxnId="{DA025CDD-1815-46CA-B70B-A11CD5AFB494}">
      <dgm:prSet/>
      <dgm:spPr/>
      <dgm:t>
        <a:bodyPr/>
        <a:lstStyle/>
        <a:p>
          <a:endParaRPr lang="en-US"/>
        </a:p>
      </dgm:t>
    </dgm:pt>
    <dgm:pt modelId="{72F197DF-FDCF-450F-88D5-B478D083BDF8}" type="sibTrans" cxnId="{DA025CDD-1815-46CA-B70B-A11CD5AFB494}">
      <dgm:prSet/>
      <dgm:spPr/>
      <dgm:t>
        <a:bodyPr/>
        <a:lstStyle/>
        <a:p>
          <a:endParaRPr lang="en-US"/>
        </a:p>
      </dgm:t>
    </dgm:pt>
    <dgm:pt modelId="{CD9C918D-05CE-4200-9048-2FA961B46832}" type="pres">
      <dgm:prSet presAssocID="{20B9AC09-D312-4B9D-8FFF-9BDFC7DCD9BE}" presName="vert0" presStyleCnt="0">
        <dgm:presLayoutVars>
          <dgm:dir/>
          <dgm:animOne val="branch"/>
          <dgm:animLvl val="lvl"/>
        </dgm:presLayoutVars>
      </dgm:prSet>
      <dgm:spPr/>
    </dgm:pt>
    <dgm:pt modelId="{7289100C-D6F8-45FB-B3C8-1F095E2A0169}" type="pres">
      <dgm:prSet presAssocID="{3D4C4C5D-4E3A-4B93-92A8-6C3817952BC4}" presName="thickLine" presStyleLbl="alignNode1" presStyleIdx="0" presStyleCnt="4"/>
      <dgm:spPr/>
    </dgm:pt>
    <dgm:pt modelId="{648643E8-9041-44C4-A8B1-7F877A1D3D07}" type="pres">
      <dgm:prSet presAssocID="{3D4C4C5D-4E3A-4B93-92A8-6C3817952BC4}" presName="horz1" presStyleCnt="0"/>
      <dgm:spPr/>
    </dgm:pt>
    <dgm:pt modelId="{1C74A021-D993-4B89-BA0E-720929146AA0}" type="pres">
      <dgm:prSet presAssocID="{3D4C4C5D-4E3A-4B93-92A8-6C3817952BC4}" presName="tx1" presStyleLbl="revTx" presStyleIdx="0" presStyleCnt="4"/>
      <dgm:spPr/>
    </dgm:pt>
    <dgm:pt modelId="{AAC2D152-6A52-4096-AAA2-C6649511F3FB}" type="pres">
      <dgm:prSet presAssocID="{3D4C4C5D-4E3A-4B93-92A8-6C3817952BC4}" presName="vert1" presStyleCnt="0"/>
      <dgm:spPr/>
    </dgm:pt>
    <dgm:pt modelId="{1A12A145-1273-4E9B-BA24-1AE7F3B0A291}" type="pres">
      <dgm:prSet presAssocID="{1EFD1CA7-3082-4DED-A66E-B75D1EED8FF2}" presName="thickLine" presStyleLbl="alignNode1" presStyleIdx="1" presStyleCnt="4"/>
      <dgm:spPr/>
    </dgm:pt>
    <dgm:pt modelId="{301A0D2E-5512-4BEC-A354-99CF9E233857}" type="pres">
      <dgm:prSet presAssocID="{1EFD1CA7-3082-4DED-A66E-B75D1EED8FF2}" presName="horz1" presStyleCnt="0"/>
      <dgm:spPr/>
    </dgm:pt>
    <dgm:pt modelId="{4C32B15C-92B1-46B3-B020-0CC2327EC955}" type="pres">
      <dgm:prSet presAssocID="{1EFD1CA7-3082-4DED-A66E-B75D1EED8FF2}" presName="tx1" presStyleLbl="revTx" presStyleIdx="1" presStyleCnt="4"/>
      <dgm:spPr/>
    </dgm:pt>
    <dgm:pt modelId="{10B0B58A-3F7F-44D2-9218-AFC197E3B41D}" type="pres">
      <dgm:prSet presAssocID="{1EFD1CA7-3082-4DED-A66E-B75D1EED8FF2}" presName="vert1" presStyleCnt="0"/>
      <dgm:spPr/>
    </dgm:pt>
    <dgm:pt modelId="{336D1FF3-1A8F-473E-92F3-64AB181BFDC7}" type="pres">
      <dgm:prSet presAssocID="{78072508-B04E-4306-8091-92C63873F5C8}" presName="thickLine" presStyleLbl="alignNode1" presStyleIdx="2" presStyleCnt="4"/>
      <dgm:spPr/>
    </dgm:pt>
    <dgm:pt modelId="{5A3C438B-0685-45AD-8D01-57BCDFFDE524}" type="pres">
      <dgm:prSet presAssocID="{78072508-B04E-4306-8091-92C63873F5C8}" presName="horz1" presStyleCnt="0"/>
      <dgm:spPr/>
    </dgm:pt>
    <dgm:pt modelId="{727DA3B0-B045-46C1-9565-DA0D559AF3B1}" type="pres">
      <dgm:prSet presAssocID="{78072508-B04E-4306-8091-92C63873F5C8}" presName="tx1" presStyleLbl="revTx" presStyleIdx="2" presStyleCnt="4"/>
      <dgm:spPr/>
    </dgm:pt>
    <dgm:pt modelId="{6EE09327-A288-44D6-A175-5D28543B0769}" type="pres">
      <dgm:prSet presAssocID="{78072508-B04E-4306-8091-92C63873F5C8}" presName="vert1" presStyleCnt="0"/>
      <dgm:spPr/>
    </dgm:pt>
    <dgm:pt modelId="{AADC815B-76B4-406A-9043-EC7E70250FA8}" type="pres">
      <dgm:prSet presAssocID="{C8EB2586-D4A8-43D3-98D5-427978D875F3}" presName="thickLine" presStyleLbl="alignNode1" presStyleIdx="3" presStyleCnt="4"/>
      <dgm:spPr/>
    </dgm:pt>
    <dgm:pt modelId="{BD387ED7-924E-4A2C-8226-A8FB6228C96A}" type="pres">
      <dgm:prSet presAssocID="{C8EB2586-D4A8-43D3-98D5-427978D875F3}" presName="horz1" presStyleCnt="0"/>
      <dgm:spPr/>
    </dgm:pt>
    <dgm:pt modelId="{427E569C-17D9-46AF-9906-4028D6CE7A68}" type="pres">
      <dgm:prSet presAssocID="{C8EB2586-D4A8-43D3-98D5-427978D875F3}" presName="tx1" presStyleLbl="revTx" presStyleIdx="3" presStyleCnt="4"/>
      <dgm:spPr/>
    </dgm:pt>
    <dgm:pt modelId="{F46B8D61-8358-4FF3-AE55-D14B50EF87FF}" type="pres">
      <dgm:prSet presAssocID="{C8EB2586-D4A8-43D3-98D5-427978D875F3}" presName="vert1" presStyleCnt="0"/>
      <dgm:spPr/>
    </dgm:pt>
  </dgm:ptLst>
  <dgm:cxnLst>
    <dgm:cxn modelId="{67B59804-628A-4929-B2C4-7020914B0242}" srcId="{20B9AC09-D312-4B9D-8FFF-9BDFC7DCD9BE}" destId="{3D4C4C5D-4E3A-4B93-92A8-6C3817952BC4}" srcOrd="0" destOrd="0" parTransId="{078D9820-7299-4586-A1B8-27F1F1E0AA3B}" sibTransId="{D1F844A7-F793-43E9-852E-BDA8B008A553}"/>
    <dgm:cxn modelId="{FFF5BF0C-6792-4476-A699-75D985E0997F}" type="presOf" srcId="{C8EB2586-D4A8-43D3-98D5-427978D875F3}" destId="{427E569C-17D9-46AF-9906-4028D6CE7A68}" srcOrd="0" destOrd="0" presId="urn:microsoft.com/office/officeart/2008/layout/LinedList"/>
    <dgm:cxn modelId="{04F99036-765B-4963-9C9C-996CB3D0F6BD}" type="presOf" srcId="{20B9AC09-D312-4B9D-8FFF-9BDFC7DCD9BE}" destId="{CD9C918D-05CE-4200-9048-2FA961B46832}" srcOrd="0" destOrd="0" presId="urn:microsoft.com/office/officeart/2008/layout/LinedList"/>
    <dgm:cxn modelId="{0E2E828A-D0E1-40D3-A09E-F9E92E849BDD}" srcId="{20B9AC09-D312-4B9D-8FFF-9BDFC7DCD9BE}" destId="{1EFD1CA7-3082-4DED-A66E-B75D1EED8FF2}" srcOrd="1" destOrd="0" parTransId="{B6265B9F-FDF0-47D6-9D82-F231B0BE9FF4}" sibTransId="{5796C36A-AF07-4E98-99B7-CF93096AE45C}"/>
    <dgm:cxn modelId="{9B760896-4E88-4206-ABF7-602C8FF3D3B4}" type="presOf" srcId="{78072508-B04E-4306-8091-92C63873F5C8}" destId="{727DA3B0-B045-46C1-9565-DA0D559AF3B1}" srcOrd="0" destOrd="0" presId="urn:microsoft.com/office/officeart/2008/layout/LinedList"/>
    <dgm:cxn modelId="{A40078D6-9982-4ADB-A8CB-58BC11CE26CF}" type="presOf" srcId="{1EFD1CA7-3082-4DED-A66E-B75D1EED8FF2}" destId="{4C32B15C-92B1-46B3-B020-0CC2327EC955}" srcOrd="0" destOrd="0" presId="urn:microsoft.com/office/officeart/2008/layout/LinedList"/>
    <dgm:cxn modelId="{DA025CDD-1815-46CA-B70B-A11CD5AFB494}" srcId="{20B9AC09-D312-4B9D-8FFF-9BDFC7DCD9BE}" destId="{C8EB2586-D4A8-43D3-98D5-427978D875F3}" srcOrd="3" destOrd="0" parTransId="{9B370599-ACC1-44CB-AE55-044C445DC3FF}" sibTransId="{72F197DF-FDCF-450F-88D5-B478D083BDF8}"/>
    <dgm:cxn modelId="{975333FE-401C-4015-BE0D-CC614978CF59}" type="presOf" srcId="{3D4C4C5D-4E3A-4B93-92A8-6C3817952BC4}" destId="{1C74A021-D993-4B89-BA0E-720929146AA0}" srcOrd="0" destOrd="0" presId="urn:microsoft.com/office/officeart/2008/layout/LinedList"/>
    <dgm:cxn modelId="{7268FEFF-654E-4F2A-BDCA-2F52E8EFCB48}" srcId="{20B9AC09-D312-4B9D-8FFF-9BDFC7DCD9BE}" destId="{78072508-B04E-4306-8091-92C63873F5C8}" srcOrd="2" destOrd="0" parTransId="{7AE9A343-4032-47F9-A907-F69CFC813440}" sibTransId="{E91A4F94-7F8C-44D1-AF2D-8EE778259D2F}"/>
    <dgm:cxn modelId="{ED5A4282-32A0-4CB7-8045-B22482FC1A6A}" type="presParOf" srcId="{CD9C918D-05CE-4200-9048-2FA961B46832}" destId="{7289100C-D6F8-45FB-B3C8-1F095E2A0169}" srcOrd="0" destOrd="0" presId="urn:microsoft.com/office/officeart/2008/layout/LinedList"/>
    <dgm:cxn modelId="{328BB1C0-7547-44B6-B918-C5F0DC232014}" type="presParOf" srcId="{CD9C918D-05CE-4200-9048-2FA961B46832}" destId="{648643E8-9041-44C4-A8B1-7F877A1D3D07}" srcOrd="1" destOrd="0" presId="urn:microsoft.com/office/officeart/2008/layout/LinedList"/>
    <dgm:cxn modelId="{DEB0595D-4914-4E15-BD3F-CB12629F4DF0}" type="presParOf" srcId="{648643E8-9041-44C4-A8B1-7F877A1D3D07}" destId="{1C74A021-D993-4B89-BA0E-720929146AA0}" srcOrd="0" destOrd="0" presId="urn:microsoft.com/office/officeart/2008/layout/LinedList"/>
    <dgm:cxn modelId="{C3BFE044-253C-4537-B3BE-0F169CF5DBED}" type="presParOf" srcId="{648643E8-9041-44C4-A8B1-7F877A1D3D07}" destId="{AAC2D152-6A52-4096-AAA2-C6649511F3FB}" srcOrd="1" destOrd="0" presId="urn:microsoft.com/office/officeart/2008/layout/LinedList"/>
    <dgm:cxn modelId="{3E23CC78-11F4-46E8-8017-CC2B2A83792E}" type="presParOf" srcId="{CD9C918D-05CE-4200-9048-2FA961B46832}" destId="{1A12A145-1273-4E9B-BA24-1AE7F3B0A291}" srcOrd="2" destOrd="0" presId="urn:microsoft.com/office/officeart/2008/layout/LinedList"/>
    <dgm:cxn modelId="{5ED8473C-BB93-4A1A-BAA6-BADAB2A65EDC}" type="presParOf" srcId="{CD9C918D-05CE-4200-9048-2FA961B46832}" destId="{301A0D2E-5512-4BEC-A354-99CF9E233857}" srcOrd="3" destOrd="0" presId="urn:microsoft.com/office/officeart/2008/layout/LinedList"/>
    <dgm:cxn modelId="{8A415DDC-F844-4417-AAFD-DDE9BC971199}" type="presParOf" srcId="{301A0D2E-5512-4BEC-A354-99CF9E233857}" destId="{4C32B15C-92B1-46B3-B020-0CC2327EC955}" srcOrd="0" destOrd="0" presId="urn:microsoft.com/office/officeart/2008/layout/LinedList"/>
    <dgm:cxn modelId="{37650E0A-204D-475B-9C06-F619FED6B5D0}" type="presParOf" srcId="{301A0D2E-5512-4BEC-A354-99CF9E233857}" destId="{10B0B58A-3F7F-44D2-9218-AFC197E3B41D}" srcOrd="1" destOrd="0" presId="urn:microsoft.com/office/officeart/2008/layout/LinedList"/>
    <dgm:cxn modelId="{A92400E5-5D8F-452E-9B5C-84CFC6670E7E}" type="presParOf" srcId="{CD9C918D-05CE-4200-9048-2FA961B46832}" destId="{336D1FF3-1A8F-473E-92F3-64AB181BFDC7}" srcOrd="4" destOrd="0" presId="urn:microsoft.com/office/officeart/2008/layout/LinedList"/>
    <dgm:cxn modelId="{CFE9778A-7BE5-4D41-BEBB-05294908BD1E}" type="presParOf" srcId="{CD9C918D-05CE-4200-9048-2FA961B46832}" destId="{5A3C438B-0685-45AD-8D01-57BCDFFDE524}" srcOrd="5" destOrd="0" presId="urn:microsoft.com/office/officeart/2008/layout/LinedList"/>
    <dgm:cxn modelId="{63FF44DA-3D9A-4856-9047-8E08AB1C036F}" type="presParOf" srcId="{5A3C438B-0685-45AD-8D01-57BCDFFDE524}" destId="{727DA3B0-B045-46C1-9565-DA0D559AF3B1}" srcOrd="0" destOrd="0" presId="urn:microsoft.com/office/officeart/2008/layout/LinedList"/>
    <dgm:cxn modelId="{C99689C0-7A4F-405A-AFDF-FBA1E5F3380A}" type="presParOf" srcId="{5A3C438B-0685-45AD-8D01-57BCDFFDE524}" destId="{6EE09327-A288-44D6-A175-5D28543B0769}" srcOrd="1" destOrd="0" presId="urn:microsoft.com/office/officeart/2008/layout/LinedList"/>
    <dgm:cxn modelId="{A34D8B8C-CE34-412D-8F76-43B1D55240E5}" type="presParOf" srcId="{CD9C918D-05CE-4200-9048-2FA961B46832}" destId="{AADC815B-76B4-406A-9043-EC7E70250FA8}" srcOrd="6" destOrd="0" presId="urn:microsoft.com/office/officeart/2008/layout/LinedList"/>
    <dgm:cxn modelId="{834F926B-EABE-4041-8AA1-35D93A58877A}" type="presParOf" srcId="{CD9C918D-05CE-4200-9048-2FA961B46832}" destId="{BD387ED7-924E-4A2C-8226-A8FB6228C96A}" srcOrd="7" destOrd="0" presId="urn:microsoft.com/office/officeart/2008/layout/LinedList"/>
    <dgm:cxn modelId="{17456047-BEB0-4610-B66A-6AF5159626AD}" type="presParOf" srcId="{BD387ED7-924E-4A2C-8226-A8FB6228C96A}" destId="{427E569C-17D9-46AF-9906-4028D6CE7A68}" srcOrd="0" destOrd="0" presId="urn:microsoft.com/office/officeart/2008/layout/LinedList"/>
    <dgm:cxn modelId="{50BD18F7-E28F-4505-A8DD-AD7E3537F82E}" type="presParOf" srcId="{BD387ED7-924E-4A2C-8226-A8FB6228C96A}" destId="{F46B8D61-8358-4FF3-AE55-D14B50EF87F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EF50B7-B68B-4900-A076-8733FBC20935}">
      <dsp:nvSpPr>
        <dsp:cNvPr id="0" name=""/>
        <dsp:cNvSpPr/>
      </dsp:nvSpPr>
      <dsp:spPr>
        <a:xfrm>
          <a:off x="0" y="662041"/>
          <a:ext cx="2701230" cy="1715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7E1046-F9EF-4471-81FD-1A49043668D1}">
      <dsp:nvSpPr>
        <dsp:cNvPr id="0" name=""/>
        <dsp:cNvSpPr/>
      </dsp:nvSpPr>
      <dsp:spPr>
        <a:xfrm>
          <a:off x="300136" y="947171"/>
          <a:ext cx="2701230" cy="171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Public Areas:  Visitors may be unfamiliar with the area and need further direction. </a:t>
          </a:r>
        </a:p>
      </dsp:txBody>
      <dsp:txXfrm>
        <a:off x="350375" y="997410"/>
        <a:ext cx="2600752" cy="1614803"/>
      </dsp:txXfrm>
    </dsp:sp>
    <dsp:sp modelId="{5ADD7AEE-6B1D-4EBF-8EBD-B342BDB6CC9C}">
      <dsp:nvSpPr>
        <dsp:cNvPr id="0" name=""/>
        <dsp:cNvSpPr/>
      </dsp:nvSpPr>
      <dsp:spPr>
        <a:xfrm>
          <a:off x="3301503" y="662041"/>
          <a:ext cx="2701230" cy="1715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AFBB71-2499-4F39-A2CB-B3CB4F11CDC1}">
      <dsp:nvSpPr>
        <dsp:cNvPr id="0" name=""/>
        <dsp:cNvSpPr/>
      </dsp:nvSpPr>
      <dsp:spPr>
        <a:xfrm>
          <a:off x="3601640" y="947171"/>
          <a:ext cx="2701230" cy="171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Secure Areas: May be unlocked if safe to exit through </a:t>
          </a:r>
        </a:p>
      </dsp:txBody>
      <dsp:txXfrm>
        <a:off x="3651879" y="997410"/>
        <a:ext cx="2600752" cy="1614803"/>
      </dsp:txXfrm>
    </dsp:sp>
    <dsp:sp modelId="{18484F53-BE7A-435C-A874-2B6B5A3E80CE}">
      <dsp:nvSpPr>
        <dsp:cNvPr id="0" name=""/>
        <dsp:cNvSpPr/>
      </dsp:nvSpPr>
      <dsp:spPr>
        <a:xfrm>
          <a:off x="6603007" y="662041"/>
          <a:ext cx="2701230" cy="171528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4A38FD-3F61-4FD5-9130-AA91A0852C16}">
      <dsp:nvSpPr>
        <dsp:cNvPr id="0" name=""/>
        <dsp:cNvSpPr/>
      </dsp:nvSpPr>
      <dsp:spPr>
        <a:xfrm>
          <a:off x="6903144" y="947171"/>
          <a:ext cx="2701230" cy="1715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Staff with disabilities </a:t>
          </a:r>
          <a:r>
            <a:rPr lang="en-US" sz="2100" kern="1200">
              <a:sym typeface="Wingdings" panose="05000000000000000000" pitchFamily="2" charset="2"/>
            </a:rPr>
            <a:t></a:t>
          </a:r>
          <a:r>
            <a:rPr lang="en-US" sz="2100" kern="1200"/>
            <a:t> Assign a buddy system </a:t>
          </a:r>
        </a:p>
      </dsp:txBody>
      <dsp:txXfrm>
        <a:off x="6953383" y="997410"/>
        <a:ext cx="2600752" cy="16148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9100C-D6F8-45FB-B3C8-1F095E2A0169}">
      <dsp:nvSpPr>
        <dsp:cNvPr id="0" name=""/>
        <dsp:cNvSpPr/>
      </dsp:nvSpPr>
      <dsp:spPr>
        <a:xfrm>
          <a:off x="0" y="0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74A021-D993-4B89-BA0E-720929146AA0}">
      <dsp:nvSpPr>
        <dsp:cNvPr id="0" name=""/>
        <dsp:cNvSpPr/>
      </dsp:nvSpPr>
      <dsp:spPr>
        <a:xfrm>
          <a:off x="0" y="0"/>
          <a:ext cx="5913437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Lifting:</a:t>
          </a:r>
          <a:r>
            <a:rPr lang="en-US" sz="1900" kern="1200"/>
            <a:t> With proper lifting technique, operators simultaneously lift the chair, keeping their backs straight and using firm, stable footing.</a:t>
          </a:r>
        </a:p>
      </dsp:txBody>
      <dsp:txXfrm>
        <a:off x="0" y="0"/>
        <a:ext cx="5913437" cy="1159272"/>
      </dsp:txXfrm>
    </dsp:sp>
    <dsp:sp modelId="{1A12A145-1273-4E9B-BA24-1AE7F3B0A291}">
      <dsp:nvSpPr>
        <dsp:cNvPr id="0" name=""/>
        <dsp:cNvSpPr/>
      </dsp:nvSpPr>
      <dsp:spPr>
        <a:xfrm>
          <a:off x="0" y="1159272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1130992"/>
                <a:satOff val="3728"/>
                <a:lumOff val="3987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130992"/>
                <a:satOff val="3728"/>
                <a:lumOff val="3987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130992"/>
                <a:satOff val="3728"/>
                <a:lumOff val="3987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130992"/>
              <a:satOff val="3728"/>
              <a:lumOff val="398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32B15C-92B1-46B3-B020-0CC2327EC955}">
      <dsp:nvSpPr>
        <dsp:cNvPr id="0" name=""/>
        <dsp:cNvSpPr/>
      </dsp:nvSpPr>
      <dsp:spPr>
        <a:xfrm>
          <a:off x="0" y="1159272"/>
          <a:ext cx="5913437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Traction:</a:t>
          </a:r>
          <a:r>
            <a:rPr lang="en-US" sz="1900" kern="1200" dirty="0"/>
            <a:t> As you begin moving down the stairs, the head-end operator applies upward pressure on the handles while the foot-end operator applies downward pressure to control the descent and create a stable angle. </a:t>
          </a:r>
        </a:p>
      </dsp:txBody>
      <dsp:txXfrm>
        <a:off x="0" y="1159272"/>
        <a:ext cx="5913437" cy="1159272"/>
      </dsp:txXfrm>
    </dsp:sp>
    <dsp:sp modelId="{336D1FF3-1A8F-473E-92F3-64AB181BFDC7}">
      <dsp:nvSpPr>
        <dsp:cNvPr id="0" name=""/>
        <dsp:cNvSpPr/>
      </dsp:nvSpPr>
      <dsp:spPr>
        <a:xfrm>
          <a:off x="0" y="2318544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2261984"/>
                <a:satOff val="7457"/>
                <a:lumOff val="7974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2261984"/>
                <a:satOff val="7457"/>
                <a:lumOff val="7974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2261984"/>
                <a:satOff val="7457"/>
                <a:lumOff val="7974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2261984"/>
              <a:satOff val="7457"/>
              <a:lumOff val="797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7DA3B0-B045-46C1-9565-DA0D559AF3B1}">
      <dsp:nvSpPr>
        <dsp:cNvPr id="0" name=""/>
        <dsp:cNvSpPr/>
      </dsp:nvSpPr>
      <dsp:spPr>
        <a:xfrm>
          <a:off x="0" y="2318544"/>
          <a:ext cx="5913437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Controlled Movement:</a:t>
          </a:r>
          <a:r>
            <a:rPr lang="en-US" sz="1900" kern="1200"/>
            <a:t> Proceed slowly and steadily, ensuring the chair's treads remain level across the edges of the steps.</a:t>
          </a:r>
        </a:p>
      </dsp:txBody>
      <dsp:txXfrm>
        <a:off x="0" y="2318544"/>
        <a:ext cx="5913437" cy="1159272"/>
      </dsp:txXfrm>
    </dsp:sp>
    <dsp:sp modelId="{AADC815B-76B4-406A-9043-EC7E70250FA8}">
      <dsp:nvSpPr>
        <dsp:cNvPr id="0" name=""/>
        <dsp:cNvSpPr/>
      </dsp:nvSpPr>
      <dsp:spPr>
        <a:xfrm>
          <a:off x="0" y="3477816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3392975"/>
                <a:satOff val="11185"/>
                <a:lumOff val="1196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3392975"/>
                <a:satOff val="11185"/>
                <a:lumOff val="1196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3392975"/>
                <a:satOff val="11185"/>
                <a:lumOff val="1196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3392975"/>
              <a:satOff val="11185"/>
              <a:lumOff val="119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7E569C-17D9-46AF-9906-4028D6CE7A68}">
      <dsp:nvSpPr>
        <dsp:cNvPr id="0" name=""/>
        <dsp:cNvSpPr/>
      </dsp:nvSpPr>
      <dsp:spPr>
        <a:xfrm>
          <a:off x="0" y="3477816"/>
          <a:ext cx="5913437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Communication:</a:t>
          </a:r>
          <a:r>
            <a:rPr lang="en-US" sz="1900" kern="1200"/>
            <a:t> Operators must maintain communication, calling out steps or obstacles. </a:t>
          </a:r>
        </a:p>
      </dsp:txBody>
      <dsp:txXfrm>
        <a:off x="0" y="3477816"/>
        <a:ext cx="5913437" cy="1159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007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791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32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07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94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23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977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79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7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396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29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39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BCFM@BergenCountyNJ.or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EF77632-1A0C-4B9F-829B-226E68A78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DCFC27-6BCE-42B6-8372-070EA07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38E0C-311B-21A9-C9BD-00DD4A472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424" y="4460798"/>
            <a:ext cx="8637073" cy="5580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Fire Warden Training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2F362E-2F0D-978F-DA9E-34DCCA370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425" y="5029495"/>
            <a:ext cx="8637072" cy="429072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1500" dirty="0"/>
              <a:t>Bergen County Fire Marshals Office </a:t>
            </a:r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2FE891B5-C96E-CB44-A49D-136D60B2F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389" y="643992"/>
            <a:ext cx="2865932" cy="3495040"/>
          </a:xfrm>
          <a:prstGeom prst="rect">
            <a:avLst/>
          </a:prstGeom>
        </p:spPr>
      </p:pic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36310204-2855-89D7-DEEA-5CD671E95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758" y="643992"/>
            <a:ext cx="3495040" cy="349504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A4B1E0-284C-4A01-8141-A24D2B8EE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82046CE-87C5-4670-A404-6AB453F5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24BAD7-5931-4CA6-BB58-0CBCFCFA6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58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4" name="Rectangle 9233">
            <a:extLst>
              <a:ext uri="{FF2B5EF4-FFF2-40B4-BE49-F238E27FC236}">
                <a16:creationId xmlns:a16="http://schemas.microsoft.com/office/drawing/2014/main" id="{1C2A4B30-77D7-4FFB-8B53-A88BD68C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70291-F26F-8548-CE44-0E92EF3D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4325112" cy="1049235"/>
          </a:xfrm>
        </p:spPr>
        <p:txBody>
          <a:bodyPr>
            <a:normAutofit/>
          </a:bodyPr>
          <a:lstStyle/>
          <a:p>
            <a:r>
              <a:rPr lang="en-US" sz="2800"/>
              <a:t>Assembly Point &amp; Roll Call </a:t>
            </a:r>
          </a:p>
        </p:txBody>
      </p:sp>
      <p:cxnSp>
        <p:nvCxnSpPr>
          <p:cNvPr id="9235" name="Straight Connector 9234">
            <a:extLst>
              <a:ext uri="{FF2B5EF4-FFF2-40B4-BE49-F238E27FC236}">
                <a16:creationId xmlns:a16="http://schemas.microsoft.com/office/drawing/2014/main" id="{373AAE2E-5D6B-4952-A4BB-546C49F8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4325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236" name="Rectangle 9235">
            <a:extLst>
              <a:ext uri="{FF2B5EF4-FFF2-40B4-BE49-F238E27FC236}">
                <a16:creationId xmlns:a16="http://schemas.microsoft.com/office/drawing/2014/main" id="{01E4D783-AD45-49E7-B6C7-BBACB8290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5E205-CA63-73AB-D9EC-43CFB08C1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325113" cy="4074172"/>
          </a:xfrm>
        </p:spPr>
        <p:txBody>
          <a:bodyPr>
            <a:normAutofit/>
          </a:bodyPr>
          <a:lstStyle/>
          <a:p>
            <a:r>
              <a:rPr lang="en-US" dirty="0"/>
              <a:t>Fire Waden shall conduct a headcount. </a:t>
            </a:r>
          </a:p>
          <a:p>
            <a:r>
              <a:rPr lang="en-US" dirty="0"/>
              <a:t>Report any missing persons to the Fire Department. </a:t>
            </a:r>
          </a:p>
          <a:p>
            <a:r>
              <a:rPr lang="en-US" dirty="0"/>
              <a:t>Do no re-enter the building until cleared to do so. </a:t>
            </a:r>
          </a:p>
        </p:txBody>
      </p:sp>
      <p:pic>
        <p:nvPicPr>
          <p:cNvPr id="9218" name="Picture 2" descr="Free clip art &quot;Clipboard&quot; by hellocatfood">
            <a:extLst>
              <a:ext uri="{FF2B5EF4-FFF2-40B4-BE49-F238E27FC236}">
                <a16:creationId xmlns:a16="http://schemas.microsoft.com/office/drawing/2014/main" id="{23CF8F90-1DBF-EAFB-2D1A-9175A396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5689" y="804519"/>
            <a:ext cx="3541207" cy="52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26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city, way&#10;&#10;AI-generated content may be incorrect.">
            <a:extLst>
              <a:ext uri="{FF2B5EF4-FFF2-40B4-BE49-F238E27FC236}">
                <a16:creationId xmlns:a16="http://schemas.microsoft.com/office/drawing/2014/main" id="{EC55AB38-DDAE-FC35-BE9B-E54DA4EA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90" r="2444"/>
          <a:stretch>
            <a:fillRect/>
          </a:stretch>
        </p:blipFill>
        <p:spPr>
          <a:xfrm>
            <a:off x="2" y="10"/>
            <a:ext cx="6094409" cy="6857990"/>
          </a:xfrm>
          <a:prstGeom prst="rect">
            <a:avLst/>
          </a:prstGeom>
        </p:spPr>
      </p:pic>
      <p:pic>
        <p:nvPicPr>
          <p:cNvPr id="8" name="Picture 7" descr="A picture containing outdoor, sky, road, way">
            <a:extLst>
              <a:ext uri="{FF2B5EF4-FFF2-40B4-BE49-F238E27FC236}">
                <a16:creationId xmlns:a16="http://schemas.microsoft.com/office/drawing/2014/main" id="{16FD284A-F083-2664-A44E-55AFCA9A67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40" r="19343" b="1"/>
          <a:stretch>
            <a:fillRect/>
          </a:stretch>
        </p:blipFill>
        <p:spPr>
          <a:xfrm>
            <a:off x="6096051" y="10"/>
            <a:ext cx="6094409" cy="685799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D3356D18-B5E6-44B1-ADBC-7094E0DC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E7A374D-06C5-4ECA-9F91-7183DD3D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3127" y="2579935"/>
            <a:ext cx="4070579" cy="0"/>
          </a:xfrm>
          <a:prstGeom prst="line">
            <a:avLst/>
          </a:prstGeom>
          <a:ln w="31750">
            <a:solidFill>
              <a:srgbClr val="649FE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8F02399-EE39-B0AD-2FFC-6520EF506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128" y="1530700"/>
            <a:ext cx="4070578" cy="1049235"/>
          </a:xfrm>
        </p:spPr>
        <p:txBody>
          <a:bodyPr anchor="ctr">
            <a:normAutofit/>
          </a:bodyPr>
          <a:lstStyle/>
          <a:p>
            <a:pPr algn="ctr"/>
            <a:r>
              <a:rPr lang="en-US" sz="2500">
                <a:solidFill>
                  <a:srgbClr val="FFFFFE"/>
                </a:solidFill>
              </a:rPr>
              <a:t>One Bergen county plaza – assembly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6E917-B05E-769D-1FA6-49F222124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128" y="2723314"/>
            <a:ext cx="4070578" cy="2613612"/>
          </a:xfrm>
        </p:spPr>
        <p:txBody>
          <a:bodyPr anchor="t">
            <a:normAutofit/>
          </a:bodyPr>
          <a:lstStyle/>
          <a:p>
            <a:pPr>
              <a:buClr>
                <a:srgbClr val="649FE2"/>
              </a:buClr>
            </a:pPr>
            <a:r>
              <a:rPr lang="en-US" dirty="0">
                <a:solidFill>
                  <a:srgbClr val="FFFFFE"/>
                </a:solidFill>
              </a:rPr>
              <a:t>The current evacuation point of OBCP is the DPW lot on Kansas Street. Occupants will need to cross Kansas street near the loading dock. </a:t>
            </a:r>
          </a:p>
        </p:txBody>
      </p:sp>
    </p:spTree>
    <p:extLst>
      <p:ext uri="{BB962C8B-B14F-4D97-AF65-F5344CB8AC3E}">
        <p14:creationId xmlns:p14="http://schemas.microsoft.com/office/powerpoint/2010/main" val="343368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42C14A9-3617-46DD-9FC4-ED828A7D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AB0109-1C89-41F0-9EDF-3DE017BE3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28ABED-F1B4-42D8-8E5D-9324196F9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en-US"/>
              <a:t>Kansas street lot 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E5CB6C-D5A1-44AB-BAD0-E76C67ED2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2FCB4-155A-F50B-58EF-96A00ABE9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074837" cy="3450613"/>
          </a:xfrm>
        </p:spPr>
        <p:txBody>
          <a:bodyPr>
            <a:normAutofit/>
          </a:bodyPr>
          <a:lstStyle/>
          <a:p>
            <a:r>
              <a:rPr lang="en-US" dirty="0"/>
              <a:t>The Kansas street lot has an information sign directing occupants to a specific area by floor number. A fire warden will be equipped with a matching colored sign to assist in directing occupants.  </a:t>
            </a:r>
          </a:p>
        </p:txBody>
      </p:sp>
      <p:pic>
        <p:nvPicPr>
          <p:cNvPr id="9" name="Picture 8" descr="Text, letter&#10;&#10;AI-generated content may be incorrect.">
            <a:extLst>
              <a:ext uri="{FF2B5EF4-FFF2-40B4-BE49-F238E27FC236}">
                <a16:creationId xmlns:a16="http://schemas.microsoft.com/office/drawing/2014/main" id="{1907B8D5-E09A-879E-24DA-2DAD57D09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04655" y="439927"/>
            <a:ext cx="2708803" cy="20316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4675C6-7D41-7199-610C-696040B41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988" y="2896323"/>
            <a:ext cx="5430136" cy="30544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A16967-5C32-4A48-9F02-4F0228AC8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2D078B-EF20-4DB1-AA1B-87F212C56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085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2757-9F38-A6BD-C858-026830CDF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/>
              <a:t>Special Considerations for Fire Wardens 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2C0AD31-30C6-0D2B-773C-D9BFCE9295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2076482"/>
              </p:ext>
            </p:extLst>
          </p:nvPr>
        </p:nvGraphicFramePr>
        <p:xfrm>
          <a:off x="1450975" y="2340435"/>
          <a:ext cx="9604375" cy="3324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421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712110-0BC1-4B31-B3BB-63B44222E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66B5F3-C053-4580-B04A-1EF949888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D84A7-65AF-D48C-FEB0-4E6BAFCC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/>
              <a:t>What is this??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59BBF-0B6B-114D-D1E7-82B04BE56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617" y="3531204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1600" cap="all"/>
              <a:t>Does anyone know what this is and/or what it is used for?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6123F2-4B61-414F-A7E5-5B7828EAC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wall, indoor&#10;&#10;AI-generated content may be incorrect.">
            <a:extLst>
              <a:ext uri="{FF2B5EF4-FFF2-40B4-BE49-F238E27FC236}">
                <a16:creationId xmlns:a16="http://schemas.microsoft.com/office/drawing/2014/main" id="{6325285E-F8F0-7860-D3AD-A758B9DFA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846" y="805583"/>
            <a:ext cx="3495571" cy="466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CED634-E2D0-4AB7-96DD-816C9B52C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CDDCDFB-696D-4FDF-9B58-24F71B7C3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216D9FD-860F-4F5C-8D9B-CE700207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D3F829-83E8-8863-9C70-68955F9E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51" y="977028"/>
            <a:ext cx="3333410" cy="5237503"/>
          </a:xfrm>
        </p:spPr>
        <p:txBody>
          <a:bodyPr anchor="ctr">
            <a:normAutofit/>
          </a:bodyPr>
          <a:lstStyle/>
          <a:p>
            <a:r>
              <a:rPr lang="en-US" dirty="0"/>
              <a:t>This is a stair chair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074069-7026-466C-B495-20FB9578C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993" y="0"/>
            <a:ext cx="7538007" cy="6858000"/>
          </a:xfrm>
          <a:prstGeom prst="rect">
            <a:avLst/>
          </a:prstGeom>
          <a:solidFill>
            <a:schemeClr val="tx2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685D80-4D5A-471F-9215-651424F47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3787" y="0"/>
            <a:ext cx="16459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50CCC-9307-3403-72D1-991C7CFEF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954" y="977029"/>
            <a:ext cx="5428789" cy="523750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stair chair, also known as an evacuation chair is a foldable device designed for the safe transport of individuals with limited mobility, such as patients or disabled persons downstairs during emergencies or in situations where elevators are unusable</a:t>
            </a:r>
          </a:p>
        </p:txBody>
      </p:sp>
    </p:spTree>
    <p:extLst>
      <p:ext uri="{BB962C8B-B14F-4D97-AF65-F5344CB8AC3E}">
        <p14:creationId xmlns:p14="http://schemas.microsoft.com/office/powerpoint/2010/main" val="1633977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D010DFD-1D8E-C17B-FB8C-927B3D91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sz="2500"/>
              <a:t>What kind of stair chair do we have?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39F56-BEE5-0BBC-1990-8B744D4B0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en-US" dirty="0"/>
              <a:t>The County of Bergen has </a:t>
            </a:r>
            <a:r>
              <a:rPr lang="en-US" dirty="0" err="1"/>
              <a:t>Ferno</a:t>
            </a:r>
            <a:r>
              <a:rPr lang="en-US" dirty="0"/>
              <a:t> Model 59 stair chairs strategically placed throughout One Bergen County Plaza. </a:t>
            </a:r>
          </a:p>
          <a:p>
            <a:r>
              <a:rPr lang="en-US" dirty="0"/>
              <a:t>Unfolded, the unit looks likes the photo.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tool, equipment&#10;&#10;AI-generated content may be incorrect.">
            <a:extLst>
              <a:ext uri="{FF2B5EF4-FFF2-40B4-BE49-F238E27FC236}">
                <a16:creationId xmlns:a16="http://schemas.microsoft.com/office/drawing/2014/main" id="{E2763F32-8E8D-BADE-2911-41A41472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15" r="1" b="1"/>
          <a:stretch>
            <a:fillRect/>
          </a:stretch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494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BEFDA1A-2A01-4C29-A5D0-AE6F050D0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Light on a wheelchair">
            <a:extLst>
              <a:ext uri="{FF2B5EF4-FFF2-40B4-BE49-F238E27FC236}">
                <a16:creationId xmlns:a16="http://schemas.microsoft.com/office/drawing/2014/main" id="{F5214435-C95C-9721-D03F-AECE5741D94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11120" r="-1" b="4607"/>
          <a:stretch>
            <a:fillRect/>
          </a:stretch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7FD20E5-30AF-47B9-9256-2E8E904CB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5095314-26C2-ABBC-780F-2BA51B443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dirty="0"/>
              <a:t>How do I use a stair chair?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9D3810-B86F-4009-84EC-DE0FEABD6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EE3E5791-CDCD-FE82-A253-D240FE0D0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/>
              <a:t>Preparation &amp; Securing the Patient </a:t>
            </a:r>
          </a:p>
          <a:p>
            <a:pPr lvl="0"/>
            <a:r>
              <a:rPr lang="en-US" b="1" dirty="0"/>
              <a:t>Deployment:</a:t>
            </a:r>
            <a:r>
              <a:rPr lang="en-US" dirty="0"/>
              <a:t> Unlock and deploy the chair's handles and stabilizing rear wheels to prepare it for use.</a:t>
            </a:r>
          </a:p>
          <a:p>
            <a:pPr lvl="0"/>
            <a:r>
              <a:rPr lang="en-US" b="1" dirty="0"/>
              <a:t>Patient Placement:</a:t>
            </a:r>
            <a:r>
              <a:rPr lang="en-US" dirty="0"/>
              <a:t> Place the patient in the chair and secure them with the chair's restraints, ensuring they are snug but not overly tight.</a:t>
            </a:r>
          </a:p>
          <a:p>
            <a:pPr lvl="0"/>
            <a:r>
              <a:rPr lang="en-US" b="1" dirty="0"/>
              <a:t>Operator Position:</a:t>
            </a:r>
            <a:r>
              <a:rPr lang="en-US" dirty="0"/>
              <a:t> Decide on the number of operators (two or three recommended). One operator stands at the head of the chair (highest point) and the other at the feet (lowest point), with a third as a spotter if needed. </a:t>
            </a:r>
          </a:p>
          <a:p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33612A4-0B77-4479-B2AA-F17859955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8A367A-3E83-4B48-A0F7-43FBE3332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6040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E87980-76F1-C78B-131F-D0AD0BF6D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r>
              <a:rPr lang="en-US" b="1" dirty="0"/>
              <a:t>Moving the Chair</a:t>
            </a:r>
            <a:br>
              <a:rPr lang="en-US" dirty="0"/>
            </a:b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52FF8521-2270-0794-3B4F-304FA2E00F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7892945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2017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e plain white staircase on a white wall">
            <a:extLst>
              <a:ext uri="{FF2B5EF4-FFF2-40B4-BE49-F238E27FC236}">
                <a16:creationId xmlns:a16="http://schemas.microsoft.com/office/drawing/2014/main" id="{CB03E781-A5A2-B526-686E-F770A3830B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28" r="-1" b="-1"/>
          <a:stretch>
            <a:fillRect/>
          </a:stretch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DE112-DB87-A09E-87A2-7FAEDEDD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b="1" dirty="0"/>
              <a:t>Reaching the Landing</a:t>
            </a:r>
            <a:br>
              <a:rPr lang="en-US" dirty="0"/>
            </a:b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76C2C-2F40-A3DC-8BBA-E8794EBA7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 lvl="0"/>
            <a:r>
              <a:rPr lang="en-US" b="1" dirty="0"/>
              <a:t>Top Landing:</a:t>
            </a:r>
            <a:r>
              <a:rPr lang="en-US" dirty="0"/>
              <a:t> At the bottom of the stairs, you may need to angle the chair slightly to get the rear wheels flush with the landing area.</a:t>
            </a:r>
          </a:p>
          <a:p>
            <a:pPr lvl="0"/>
            <a:r>
              <a:rPr lang="en-US" b="1" dirty="0"/>
              <a:t>Flat Surface:</a:t>
            </a:r>
            <a:r>
              <a:rPr lang="en-US" dirty="0"/>
              <a:t> Once on a flat surface, the chair can be used like a wheelchair.</a:t>
            </a:r>
          </a:p>
          <a:p>
            <a:endParaRPr lang="en-US" dirty="0"/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2350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C630F413-44CE-4746-9821-9E0107978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22D671B1-B099-4F9C-B9CC-9D22B4DAF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C72AD1-0A3C-8E97-8157-B226EFC8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992" y="707475"/>
            <a:ext cx="3157577" cy="1312001"/>
          </a:xfrm>
        </p:spPr>
        <p:txBody>
          <a:bodyPr anchor="t">
            <a:normAutofit/>
          </a:bodyPr>
          <a:lstStyle/>
          <a:p>
            <a:r>
              <a:rPr lang="en-US" sz="2800"/>
              <a:t>Purpose of Fire Wardens </a:t>
            </a:r>
          </a:p>
        </p:txBody>
      </p: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7552FBEF-FA69-427B-8245-0A518E051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992" y="2146542"/>
            <a:ext cx="315757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52" name="Title 1">
            <a:extLst>
              <a:ext uri="{FF2B5EF4-FFF2-40B4-BE49-F238E27FC236}">
                <a16:creationId xmlns:a16="http://schemas.microsoft.com/office/drawing/2014/main" id="{898488B7-DBD3-40E7-B54B-4DA6C5693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026" name="Picture 2" descr="Emergency evacuation scene with firefighter guiding people to exit  illustration depicts urgency and safety during building evacuation |  Premium Vector">
            <a:extLst>
              <a:ext uri="{FF2B5EF4-FFF2-40B4-BE49-F238E27FC236}">
                <a16:creationId xmlns:a16="http://schemas.microsoft.com/office/drawing/2014/main" id="{0E1B6A6B-B603-7D2E-08A7-80D094720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" r="7989" b="-1"/>
          <a:stretch>
            <a:fillRect/>
          </a:stretch>
        </p:blipFill>
        <p:spPr bwMode="auto">
          <a:xfrm>
            <a:off x="1136348" y="1840684"/>
            <a:ext cx="5761020" cy="324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4E60D-6A66-3922-0CF1-7F538BA44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138" y="2273608"/>
            <a:ext cx="3159432" cy="39409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sz="1700" dirty="0"/>
              <a:t>Ensure the safe evacuation of staff and visitors </a:t>
            </a:r>
          </a:p>
          <a:p>
            <a:pPr>
              <a:lnSpc>
                <a:spcPct val="110000"/>
              </a:lnSpc>
            </a:pP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/>
              <a:t>Make sure everyone is out – even if you think it is a drill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700" dirty="0"/>
          </a:p>
          <a:p>
            <a:pPr marL="0" indent="0">
              <a:lnSpc>
                <a:spcPct val="110000"/>
              </a:lnSpc>
              <a:buNone/>
            </a:pP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/>
              <a:t>Act as a point of contact for Fire Emergencies </a:t>
            </a:r>
          </a:p>
          <a:p>
            <a:pPr>
              <a:lnSpc>
                <a:spcPct val="110000"/>
              </a:lnSpc>
            </a:pPr>
            <a:endParaRPr lang="en-US" sz="1700" dirty="0"/>
          </a:p>
          <a:p>
            <a:pPr>
              <a:lnSpc>
                <a:spcPct val="110000"/>
              </a:lnSpc>
            </a:pPr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dirty="0"/>
              <a:t>Support various emergency services upon arrival </a:t>
            </a:r>
          </a:p>
          <a:p>
            <a:pPr>
              <a:lnSpc>
                <a:spcPct val="110000"/>
              </a:lnSpc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094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1C2A4B30-77D7-4FFB-8B53-A88BD68C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DD4F11-B92B-75AA-4A65-DBF4CDA6B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4325112" cy="1049235"/>
          </a:xfrm>
        </p:spPr>
        <p:txBody>
          <a:bodyPr>
            <a:normAutofit/>
          </a:bodyPr>
          <a:lstStyle/>
          <a:p>
            <a:r>
              <a:rPr lang="en-US" sz="2800"/>
              <a:t>Post Incident Duties </a:t>
            </a:r>
          </a:p>
        </p:txBody>
      </p:sp>
      <p:cxnSp>
        <p:nvCxnSpPr>
          <p:cNvPr id="11273" name="Straight Connector 11272">
            <a:extLst>
              <a:ext uri="{FF2B5EF4-FFF2-40B4-BE49-F238E27FC236}">
                <a16:creationId xmlns:a16="http://schemas.microsoft.com/office/drawing/2014/main" id="{373AAE2E-5D6B-4952-A4BB-546C49F8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4325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01E4D783-AD45-49E7-B6C7-BBACB8290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ED8EB-343B-BBF3-B1BA-F8C4C83D4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325113" cy="4074172"/>
          </a:xfrm>
        </p:spPr>
        <p:txBody>
          <a:bodyPr>
            <a:normAutofit/>
          </a:bodyPr>
          <a:lstStyle/>
          <a:p>
            <a:r>
              <a:rPr lang="en-US" dirty="0"/>
              <a:t>Confirm staff accountability. </a:t>
            </a:r>
          </a:p>
          <a:p>
            <a:r>
              <a:rPr lang="en-US" dirty="0"/>
              <a:t>Complete an incident report, if required. </a:t>
            </a:r>
          </a:p>
          <a:p>
            <a:r>
              <a:rPr lang="en-US" dirty="0"/>
              <a:t>Participate in a debrief.</a:t>
            </a:r>
          </a:p>
        </p:txBody>
      </p:sp>
      <p:pic>
        <p:nvPicPr>
          <p:cNvPr id="11266" name="Picture 2" descr="Debrief Stock Illustrations – 203 Debrief Stock Illustrations, Vectors &amp;  Clipart - Dreamstime">
            <a:extLst>
              <a:ext uri="{FF2B5EF4-FFF2-40B4-BE49-F238E27FC236}">
                <a16:creationId xmlns:a16="http://schemas.microsoft.com/office/drawing/2014/main" id="{15D9FC87-607D-576F-BB25-D7BD25783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7733" y="899344"/>
            <a:ext cx="4637119" cy="509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8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AD8C4-8CA2-811E-19CD-137F2C12B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/>
              <a:t>Fire Wardens 5 Golden Rules </a:t>
            </a:r>
          </a:p>
        </p:txBody>
      </p:sp>
      <p:pic>
        <p:nvPicPr>
          <p:cNvPr id="12300" name="Picture 12" descr="Everyone, Stay Calm!">
            <a:extLst>
              <a:ext uri="{FF2B5EF4-FFF2-40B4-BE49-F238E27FC236}">
                <a16:creationId xmlns:a16="http://schemas.microsoft.com/office/drawing/2014/main" id="{2D0A1158-F3E1-B8CE-6047-BE7FA169F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387" y="2149084"/>
            <a:ext cx="5675236" cy="306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271F6-7052-2485-EB10-9459C4D05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299" y="2015734"/>
            <a:ext cx="4162555" cy="345061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Stay Calm – Take Charge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Follow AAA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 not put yourself at risk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Always assist others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Never re-enter until cleared</a:t>
            </a:r>
          </a:p>
        </p:txBody>
      </p:sp>
      <p:sp>
        <p:nvSpPr>
          <p:cNvPr id="4" name="AutoShape 4" descr="Golden Rule Vector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E0C072C0-2266-715B-F8A4-85CBD435FD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4075" y="3276600"/>
            <a:ext cx="412432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Golden Rule Vector PNG, Vector, PSD, and Clipart With Transparent  Background for Free Download | Pngtree">
            <a:extLst>
              <a:ext uri="{FF2B5EF4-FFF2-40B4-BE49-F238E27FC236}">
                <a16:creationId xmlns:a16="http://schemas.microsoft.com/office/drawing/2014/main" id="{BEE10ABC-3F78-3424-D22C-01BC72FE14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29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3" name="Rectangle 13372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374" name="Picture 13373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375" name="Straight Connector 1337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76" name="Straight Connector 1337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3377" name="Rectangle 13376">
            <a:extLst>
              <a:ext uri="{FF2B5EF4-FFF2-40B4-BE49-F238E27FC236}">
                <a16:creationId xmlns:a16="http://schemas.microsoft.com/office/drawing/2014/main" id="{8BC298DB-2D5C-40A1-9A78-6B4A1219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78" name="Rectangle 13377">
            <a:extLst>
              <a:ext uri="{FF2B5EF4-FFF2-40B4-BE49-F238E27FC236}">
                <a16:creationId xmlns:a16="http://schemas.microsoft.com/office/drawing/2014/main" id="{35C2355B-7CE9-4192-9142-A41CA0A0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08185-F80A-2AA0-7F75-D8C68AF1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200" y="967167"/>
            <a:ext cx="4151306" cy="2374516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/>
              <a:t>Scenario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BB5AA-4071-2662-8BDB-19E6D721F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647" y="3529159"/>
            <a:ext cx="4162489" cy="1606576"/>
          </a:xfrm>
        </p:spPr>
        <p:txBody>
          <a:bodyPr vert="horz" lIns="91440" tIns="91440" rIns="91440" bIns="91440" rtlCol="0">
            <a:normAutofit/>
          </a:bodyPr>
          <a:lstStyle/>
          <a:p>
            <a:pPr marL="0" indent="0">
              <a:buNone/>
            </a:pPr>
            <a:r>
              <a:rPr lang="en-US" sz="1600" cap="all"/>
              <a:t>You see a trash can on fire on the second floor. What do you do? </a:t>
            </a:r>
          </a:p>
        </p:txBody>
      </p:sp>
      <p:pic>
        <p:nvPicPr>
          <p:cNvPr id="13314" name="Picture 2" descr="Example Clip Art Stock Illustrations – 939 Example Clip Art Stock  Illustrations, Vectors &amp; Clipart - Dreamstime">
            <a:extLst>
              <a:ext uri="{FF2B5EF4-FFF2-40B4-BE49-F238E27FC236}">
                <a16:creationId xmlns:a16="http://schemas.microsoft.com/office/drawing/2014/main" id="{543E2012-516D-567A-1E5D-63F1C08C2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0029" y="1511419"/>
            <a:ext cx="4960442" cy="324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379" name="Straight Connector 13378">
            <a:extLst>
              <a:ext uri="{FF2B5EF4-FFF2-40B4-BE49-F238E27FC236}">
                <a16:creationId xmlns:a16="http://schemas.microsoft.com/office/drawing/2014/main" id="{06D05ED8-39E4-42F8-92CB-704C2BD0D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9647" y="3526496"/>
            <a:ext cx="414993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380" name="Picture 13379">
            <a:extLst>
              <a:ext uri="{FF2B5EF4-FFF2-40B4-BE49-F238E27FC236}">
                <a16:creationId xmlns:a16="http://schemas.microsoft.com/office/drawing/2014/main" id="{45CE2E7C-6AA3-4710-825D-4CDDF788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381" name="Straight Connector 13380">
            <a:extLst>
              <a:ext uri="{FF2B5EF4-FFF2-40B4-BE49-F238E27FC236}">
                <a16:creationId xmlns:a16="http://schemas.microsoft.com/office/drawing/2014/main" id="{3256C6C3-0EDC-4651-AB37-9F26CFAA6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94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3" name="Rectangle 14342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45" name="Straight Connector 14344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BE49966-C507-C3CD-2F2D-897FB060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  <a:endParaRPr lang="en-US"/>
          </a:p>
        </p:txBody>
      </p:sp>
      <p:sp>
        <p:nvSpPr>
          <p:cNvPr id="14347" name="Rectangle 14346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00D60-E82B-6DF6-4F3A-E137E8A10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en-US" dirty="0"/>
              <a:t>Fire Wardens = Leadership in Emergencies </a:t>
            </a:r>
          </a:p>
          <a:p>
            <a:r>
              <a:rPr lang="en-US" dirty="0"/>
              <a:t>Know the building, know your role </a:t>
            </a:r>
          </a:p>
          <a:p>
            <a:r>
              <a:rPr lang="en-US" dirty="0"/>
              <a:t>Remember, </a:t>
            </a:r>
            <a:r>
              <a:rPr lang="en-US" b="1" dirty="0"/>
              <a:t>AAA</a:t>
            </a:r>
            <a:r>
              <a:rPr lang="en-US" dirty="0"/>
              <a:t> and </a:t>
            </a:r>
            <a:r>
              <a:rPr lang="en-US" b="1" dirty="0"/>
              <a:t>PASS</a:t>
            </a:r>
            <a:r>
              <a:rPr lang="en-US" dirty="0"/>
              <a:t> save lives. </a:t>
            </a:r>
          </a:p>
          <a:p>
            <a:r>
              <a:rPr lang="en-US" dirty="0"/>
              <a:t>Always remember if there is a presence of smoke stay low to the ground when evacuating</a:t>
            </a:r>
          </a:p>
          <a:p>
            <a:endParaRPr lang="en-US" dirty="0"/>
          </a:p>
        </p:txBody>
      </p:sp>
      <p:pic>
        <p:nvPicPr>
          <p:cNvPr id="14338" name="Picture 2" descr="Wrap It Before You Tap It GIFs | Tenor">
            <a:extLst>
              <a:ext uri="{FF2B5EF4-FFF2-40B4-BE49-F238E27FC236}">
                <a16:creationId xmlns:a16="http://schemas.microsoft.com/office/drawing/2014/main" id="{86E4F366-65EF-4F04-0B4C-6E06B6238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11" y="1740840"/>
            <a:ext cx="4960442" cy="279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4348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351" name="Straight Connector 14350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219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C630F413-44CE-4746-9821-9E0107978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22D671B1-B099-4F9C-B9CC-9D22B4DAF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D31745-6B99-CC60-84CB-8DA6CE5FB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992" y="707475"/>
            <a:ext cx="3157577" cy="1312001"/>
          </a:xfrm>
        </p:spPr>
        <p:txBody>
          <a:bodyPr anchor="t">
            <a:normAutofit/>
          </a:bodyPr>
          <a:lstStyle/>
          <a:p>
            <a:r>
              <a:rPr lang="en-US" sz="2800"/>
              <a:t>Questions and Contact</a:t>
            </a:r>
          </a:p>
        </p:txBody>
      </p:sp>
      <p:cxnSp>
        <p:nvCxnSpPr>
          <p:cNvPr id="15371" name="Straight Connector 15370">
            <a:extLst>
              <a:ext uri="{FF2B5EF4-FFF2-40B4-BE49-F238E27FC236}">
                <a16:creationId xmlns:a16="http://schemas.microsoft.com/office/drawing/2014/main" id="{7552FBEF-FA69-427B-8245-0A518E051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992" y="2146542"/>
            <a:ext cx="315757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373" name="Title 1">
            <a:extLst>
              <a:ext uri="{FF2B5EF4-FFF2-40B4-BE49-F238E27FC236}">
                <a16:creationId xmlns:a16="http://schemas.microsoft.com/office/drawing/2014/main" id="{898488B7-DBD3-40E7-B54B-4DA6C5693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5362" name="Picture 2" descr="To Get the Most Out of Your Team, Ask Better Questions - Business HorsePower">
            <a:extLst>
              <a:ext uri="{FF2B5EF4-FFF2-40B4-BE49-F238E27FC236}">
                <a16:creationId xmlns:a16="http://schemas.microsoft.com/office/drawing/2014/main" id="{6619FE41-E312-49BE-9656-62EE82B9A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329" y="691977"/>
            <a:ext cx="5507058" cy="55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4DB25-DDA7-243F-04A8-9A70AA6B0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138" y="2273608"/>
            <a:ext cx="3159432" cy="3940925"/>
          </a:xfrm>
        </p:spPr>
        <p:txBody>
          <a:bodyPr>
            <a:normAutofit/>
          </a:bodyPr>
          <a:lstStyle/>
          <a:p>
            <a:r>
              <a:rPr lang="en-US" dirty="0"/>
              <a:t>If you have any questions or concerns, please email: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BCFM@BergenCountyNJ.</a:t>
            </a:r>
            <a:r>
              <a:rPr lang="en-US" dirty="0"/>
              <a:t>gov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Fire Marshal -Tim Ferguson</a:t>
            </a:r>
          </a:p>
          <a:p>
            <a:pPr marL="285750" indent="-285750"/>
            <a:r>
              <a:rPr lang="en-US" dirty="0"/>
              <a:t>Assistant Fire Marshal- Sean Redl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7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30F413-44CE-4746-9821-9E0107978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D671B1-B099-4F9C-B9CC-9D22B4DAF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C0DCF-CE0B-3B81-E55D-7D986372E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992" y="707475"/>
            <a:ext cx="3157577" cy="1312001"/>
          </a:xfrm>
        </p:spPr>
        <p:txBody>
          <a:bodyPr anchor="t">
            <a:normAutofit/>
          </a:bodyPr>
          <a:lstStyle/>
          <a:p>
            <a:r>
              <a:rPr lang="en-US" sz="2800"/>
              <a:t>Why does this matter?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52FBEF-FA69-427B-8245-0A518E051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992" y="2146542"/>
            <a:ext cx="315757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898488B7-DBD3-40E7-B54B-4DA6C5693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6" name="Picture 2" descr="Confused Stock Illustrations – 70,367 Confused Stock Illustrations, Vectors  &amp; Clipart - Dreamstime">
            <a:extLst>
              <a:ext uri="{FF2B5EF4-FFF2-40B4-BE49-F238E27FC236}">
                <a16:creationId xmlns:a16="http://schemas.microsoft.com/office/drawing/2014/main" id="{C100447F-AADF-2A1B-41BC-76262B393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3329" y="707475"/>
            <a:ext cx="5507058" cy="55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DE2C0-0562-C6F0-18DF-BAB37BC3C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138" y="2273608"/>
            <a:ext cx="3159432" cy="3940925"/>
          </a:xfrm>
        </p:spPr>
        <p:txBody>
          <a:bodyPr>
            <a:normAutofit/>
          </a:bodyPr>
          <a:lstStyle/>
          <a:p>
            <a:r>
              <a:rPr lang="en-US" dirty="0"/>
              <a:t>Government Buildings = High occupancy &amp; public traffic </a:t>
            </a:r>
            <a:endParaRPr lang="en-US"/>
          </a:p>
          <a:p>
            <a:endParaRPr lang="en-US" dirty="0"/>
          </a:p>
          <a:p>
            <a:r>
              <a:rPr lang="en-US" dirty="0"/>
              <a:t>Visitors may not know building layout and exits </a:t>
            </a:r>
            <a:endParaRPr lang="en-US"/>
          </a:p>
          <a:p>
            <a:endParaRPr lang="en-US" dirty="0"/>
          </a:p>
          <a:p>
            <a:r>
              <a:rPr lang="en-US" dirty="0"/>
              <a:t>Quick, organized response saves lives 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D08B599-FCD1-5744-18BC-1CBA4B8DBC51}"/>
              </a:ext>
            </a:extLst>
          </p:cNvPr>
          <p:cNvSpPr txBox="1">
            <a:spLocks/>
          </p:cNvSpPr>
          <p:nvPr/>
        </p:nvSpPr>
        <p:spPr>
          <a:xfrm>
            <a:off x="5966430" y="2078660"/>
            <a:ext cx="5938785" cy="25831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39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26" name="Rectangle 3125">
            <a:extLst>
              <a:ext uri="{FF2B5EF4-FFF2-40B4-BE49-F238E27FC236}">
                <a16:creationId xmlns:a16="http://schemas.microsoft.com/office/drawing/2014/main" id="{C630F413-44CE-4746-9821-9E0107978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8" name="Rectangle 3127">
            <a:extLst>
              <a:ext uri="{FF2B5EF4-FFF2-40B4-BE49-F238E27FC236}">
                <a16:creationId xmlns:a16="http://schemas.microsoft.com/office/drawing/2014/main" id="{22D671B1-B099-4F9C-B9CC-9D22B4DAF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70BA9-D769-6F72-A14A-B6F5DC31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992" y="707475"/>
            <a:ext cx="3157577" cy="1312001"/>
          </a:xfrm>
        </p:spPr>
        <p:txBody>
          <a:bodyPr anchor="t">
            <a:normAutofit/>
          </a:bodyPr>
          <a:lstStyle/>
          <a:p>
            <a:r>
              <a:rPr lang="en-US" sz="2800" dirty="0"/>
              <a:t>Fire Warden Responsibilities  </a:t>
            </a:r>
          </a:p>
        </p:txBody>
      </p:sp>
      <p:cxnSp>
        <p:nvCxnSpPr>
          <p:cNvPr id="3130" name="Straight Connector 3129">
            <a:extLst>
              <a:ext uri="{FF2B5EF4-FFF2-40B4-BE49-F238E27FC236}">
                <a16:creationId xmlns:a16="http://schemas.microsoft.com/office/drawing/2014/main" id="{7552FBEF-FA69-427B-8245-0A518E051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992" y="2146542"/>
            <a:ext cx="315757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32" name="Title 1">
            <a:extLst>
              <a:ext uri="{FF2B5EF4-FFF2-40B4-BE49-F238E27FC236}">
                <a16:creationId xmlns:a16="http://schemas.microsoft.com/office/drawing/2014/main" id="{898488B7-DBD3-40E7-B54B-4DA6C5693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078" name="Picture 6" descr="Messy Office Desk Clipart | Free Images at Clker.com - vector clip art  online, royalty free &amp; public domain">
            <a:extLst>
              <a:ext uri="{FF2B5EF4-FFF2-40B4-BE49-F238E27FC236}">
                <a16:creationId xmlns:a16="http://schemas.microsoft.com/office/drawing/2014/main" id="{B9F39A5E-142B-6D08-2E58-89E63E787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71" b="-2"/>
          <a:stretch>
            <a:fillRect/>
          </a:stretch>
        </p:blipFill>
        <p:spPr bwMode="auto">
          <a:xfrm>
            <a:off x="1136348" y="1152990"/>
            <a:ext cx="5761020" cy="461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BD48D-3D6F-CA16-D33A-24A380BE7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138" y="2273608"/>
            <a:ext cx="3159432" cy="394092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200" dirty="0"/>
              <a:t>Make Sure that you know where all exits are and which is your primary</a:t>
            </a:r>
          </a:p>
          <a:p>
            <a:pPr>
              <a:lnSpc>
                <a:spcPct val="110000"/>
              </a:lnSpc>
            </a:pPr>
            <a:r>
              <a:rPr lang="en-US" sz="1200" dirty="0"/>
              <a:t>Know where your extinguishers are located</a:t>
            </a:r>
          </a:p>
          <a:p>
            <a:pPr>
              <a:lnSpc>
                <a:spcPct val="110000"/>
              </a:lnSpc>
            </a:pPr>
            <a:r>
              <a:rPr lang="en-US" sz="1200" dirty="0"/>
              <a:t>Keep exits, corridors &amp; stairways clear</a:t>
            </a:r>
            <a:endParaRPr lang="en-US" sz="1200" b="1" dirty="0"/>
          </a:p>
          <a:p>
            <a:pPr>
              <a:lnSpc>
                <a:spcPct val="110000"/>
              </a:lnSpc>
            </a:pPr>
            <a:r>
              <a:rPr lang="en-US" sz="1200" dirty="0"/>
              <a:t>Roles with multiple Wardens ( </a:t>
            </a:r>
            <a:r>
              <a:rPr lang="en-US" sz="1200" b="1" dirty="0"/>
              <a:t>One Leads the people to safety and the Second will be the last to one out after checking their areas</a:t>
            </a:r>
            <a:r>
              <a:rPr lang="en-US" sz="1200" dirty="0"/>
              <a:t>)</a:t>
            </a:r>
          </a:p>
          <a:p>
            <a:pPr>
              <a:lnSpc>
                <a:spcPct val="110000"/>
              </a:lnSpc>
            </a:pPr>
            <a:r>
              <a:rPr lang="en-US" sz="1200" dirty="0"/>
              <a:t>Check their work area to ensure no fire safety hazards exist and all appropriate exit signage is in place. </a:t>
            </a:r>
          </a:p>
          <a:p>
            <a:pPr>
              <a:lnSpc>
                <a:spcPct val="110000"/>
              </a:lnSpc>
            </a:pPr>
            <a:r>
              <a:rPr lang="en-US" sz="1200" dirty="0"/>
              <a:t>Report any hazards immediately </a:t>
            </a:r>
          </a:p>
        </p:txBody>
      </p:sp>
    </p:spTree>
    <p:extLst>
      <p:ext uri="{BB962C8B-B14F-4D97-AF65-F5344CB8AC3E}">
        <p14:creationId xmlns:p14="http://schemas.microsoft.com/office/powerpoint/2010/main" val="291459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6" name="Rectangle 4115">
            <a:extLst>
              <a:ext uri="{FF2B5EF4-FFF2-40B4-BE49-F238E27FC236}">
                <a16:creationId xmlns:a16="http://schemas.microsoft.com/office/drawing/2014/main" id="{EA14D9CB-B358-4C6A-A2E3-0C7307ABA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7" name="Rectangle 4116">
            <a:extLst>
              <a:ext uri="{FF2B5EF4-FFF2-40B4-BE49-F238E27FC236}">
                <a16:creationId xmlns:a16="http://schemas.microsoft.com/office/drawing/2014/main" id="{F3C265DE-E702-41A3-84EF-32D1FF01E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cxnSp>
        <p:nvCxnSpPr>
          <p:cNvPr id="4118" name="Straight Connector 4117">
            <a:extLst>
              <a:ext uri="{FF2B5EF4-FFF2-40B4-BE49-F238E27FC236}">
                <a16:creationId xmlns:a16="http://schemas.microsoft.com/office/drawing/2014/main" id="{599DD166-32F7-484D-916B-B0DAF468A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7219" y="4196142"/>
            <a:ext cx="32638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B97A231-008C-283D-5FC2-F33FA85F5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082167"/>
            <a:ext cx="3259513" cy="2104154"/>
          </a:xfrm>
        </p:spPr>
        <p:txBody>
          <a:bodyPr anchor="b">
            <a:normAutofit/>
          </a:bodyPr>
          <a:lstStyle/>
          <a:p>
            <a:r>
              <a:rPr lang="en-US"/>
              <a:t>Emergency Response: The AAA Rule </a:t>
            </a:r>
          </a:p>
        </p:txBody>
      </p:sp>
      <p:pic>
        <p:nvPicPr>
          <p:cNvPr id="4102" name="Picture 6" descr="Fire extinguisher - Free security icons">
            <a:extLst>
              <a:ext uri="{FF2B5EF4-FFF2-40B4-BE49-F238E27FC236}">
                <a16:creationId xmlns:a16="http://schemas.microsoft.com/office/drawing/2014/main" id="{4E88625E-D0C3-E06C-A734-E2DDC587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3538" y="1135763"/>
            <a:ext cx="1892807" cy="18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eople - Free people icons">
            <a:extLst>
              <a:ext uri="{FF2B5EF4-FFF2-40B4-BE49-F238E27FC236}">
                <a16:creationId xmlns:a16="http://schemas.microsoft.com/office/drawing/2014/main" id="{E3EB550C-2DF6-C09D-F2EE-545C69904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9672" y="1105253"/>
            <a:ext cx="1892807" cy="18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larm - Free security icons">
            <a:extLst>
              <a:ext uri="{FF2B5EF4-FFF2-40B4-BE49-F238E27FC236}">
                <a16:creationId xmlns:a16="http://schemas.microsoft.com/office/drawing/2014/main" id="{7D60FE12-48C5-F425-EF5F-BA27AFBD4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8852" y="1105252"/>
            <a:ext cx="1892807" cy="18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BD701-38E9-0C5B-21FF-44DE80D66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5152" y="3639782"/>
            <a:ext cx="6005764" cy="182411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/>
              <a:t>AAA = Activate, Assist, Attempt </a:t>
            </a:r>
          </a:p>
          <a:p>
            <a:pPr lvl="1">
              <a:lnSpc>
                <a:spcPct val="110000"/>
              </a:lnSpc>
            </a:pPr>
            <a:r>
              <a:rPr lang="en-US" b="1"/>
              <a:t>A</a:t>
            </a:r>
            <a:r>
              <a:rPr lang="en-US"/>
              <a:t>ctivate: Sound the alarm and/or call 911</a:t>
            </a:r>
          </a:p>
          <a:p>
            <a:pPr lvl="1">
              <a:lnSpc>
                <a:spcPct val="110000"/>
              </a:lnSpc>
            </a:pPr>
            <a:r>
              <a:rPr lang="en-US" b="1"/>
              <a:t>A</a:t>
            </a:r>
            <a:r>
              <a:rPr lang="en-US"/>
              <a:t>ssist: Help others evacuate safely </a:t>
            </a:r>
          </a:p>
          <a:p>
            <a:pPr lvl="1">
              <a:lnSpc>
                <a:spcPct val="110000"/>
              </a:lnSpc>
            </a:pPr>
            <a:r>
              <a:rPr lang="en-US" b="1"/>
              <a:t>A</a:t>
            </a:r>
            <a:r>
              <a:rPr lang="en-US"/>
              <a:t>ttempt: Only fight a small fire </a:t>
            </a:r>
            <a:r>
              <a:rPr lang="en-US" b="1" i="1"/>
              <a:t>if safe and trained to do so</a:t>
            </a:r>
          </a:p>
        </p:txBody>
      </p:sp>
      <p:pic>
        <p:nvPicPr>
          <p:cNvPr id="4119" name="Picture 4118">
            <a:extLst>
              <a:ext uri="{FF2B5EF4-FFF2-40B4-BE49-F238E27FC236}">
                <a16:creationId xmlns:a16="http://schemas.microsoft.com/office/drawing/2014/main" id="{609C09C4-6542-4212-AF2B-5060781E2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15" name="Straight Connector 4114">
            <a:extLst>
              <a:ext uri="{FF2B5EF4-FFF2-40B4-BE49-F238E27FC236}">
                <a16:creationId xmlns:a16="http://schemas.microsoft.com/office/drawing/2014/main" id="{89B76673-2076-4526-BE60-55A578EDD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07232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39E1-64C6-600C-983F-C1E30837D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/>
              <a:t>Fire Warden Responsibilities: During Alarm </a:t>
            </a:r>
          </a:p>
        </p:txBody>
      </p:sp>
      <p:pic>
        <p:nvPicPr>
          <p:cNvPr id="5122" name="Picture 2" descr="210+ Fire Behind Door Stock Illustrations, Royalty-Free Vector Graphics &amp; Clip  Art - iStock | Fire door">
            <a:extLst>
              <a:ext uri="{FF2B5EF4-FFF2-40B4-BE49-F238E27FC236}">
                <a16:creationId xmlns:a16="http://schemas.microsoft.com/office/drawing/2014/main" id="{CF69E9DC-875C-BAFE-5C5F-40CE23F54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579" y="2166100"/>
            <a:ext cx="4960443" cy="314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28208-F502-99B8-D543-23D709F2B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299" y="2015734"/>
            <a:ext cx="4162555" cy="3450613"/>
          </a:xfrm>
        </p:spPr>
        <p:txBody>
          <a:bodyPr>
            <a:normAutofit/>
          </a:bodyPr>
          <a:lstStyle/>
          <a:p>
            <a:r>
              <a:rPr lang="en-US" dirty="0"/>
              <a:t>Direct staff &amp; visitors to exits </a:t>
            </a:r>
          </a:p>
          <a:p>
            <a:r>
              <a:rPr lang="en-US" dirty="0"/>
              <a:t>Assist mobility-impaired persons </a:t>
            </a:r>
          </a:p>
          <a:p>
            <a:r>
              <a:rPr lang="en-US" dirty="0"/>
              <a:t>Close doors to contain smoke/fire </a:t>
            </a:r>
          </a:p>
          <a:p>
            <a:r>
              <a:rPr lang="en-US" dirty="0"/>
              <a:t>Follow AAA as your guide </a:t>
            </a:r>
          </a:p>
        </p:txBody>
      </p:sp>
    </p:spTree>
    <p:extLst>
      <p:ext uri="{BB962C8B-B14F-4D97-AF65-F5344CB8AC3E}">
        <p14:creationId xmlns:p14="http://schemas.microsoft.com/office/powerpoint/2010/main" val="2164594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30F413-44CE-4746-9821-9E0107978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D671B1-B099-4F9C-B9CC-9D22B4DAF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9100DD-66C7-4907-CEB2-3AE538C3E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992" y="707475"/>
            <a:ext cx="3157577" cy="1312001"/>
          </a:xfrm>
        </p:spPr>
        <p:txBody>
          <a:bodyPr anchor="t">
            <a:normAutofit/>
          </a:bodyPr>
          <a:lstStyle/>
          <a:p>
            <a:r>
              <a:rPr lang="en-US" sz="2800"/>
              <a:t>Fire Extinguisher Basics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552FBEF-FA69-427B-8245-0A518E051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992" y="2146542"/>
            <a:ext cx="315757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898488B7-DBD3-40E7-B54B-4DA6C5693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4" name="Picture 2" descr="Defamation: Containing Fire and Fury in the Deep Blue State | California  Peculiarities Employment Law Blog">
            <a:extLst>
              <a:ext uri="{FF2B5EF4-FFF2-40B4-BE49-F238E27FC236}">
                <a16:creationId xmlns:a16="http://schemas.microsoft.com/office/drawing/2014/main" id="{B2E84D64-5A74-3CAB-AE26-86104D29C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" r="1" b="1"/>
          <a:stretch>
            <a:fillRect/>
          </a:stretch>
        </p:blipFill>
        <p:spPr bwMode="auto">
          <a:xfrm>
            <a:off x="1136348" y="1152982"/>
            <a:ext cx="5761020" cy="461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D2FD2-7E60-6652-AC9A-0D0E33DA3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138" y="2273608"/>
            <a:ext cx="3159432" cy="3940925"/>
          </a:xfrm>
        </p:spPr>
        <p:txBody>
          <a:bodyPr>
            <a:normAutofit/>
          </a:bodyPr>
          <a:lstStyle/>
          <a:p>
            <a:r>
              <a:rPr lang="en-US" dirty="0"/>
              <a:t>Use only if: </a:t>
            </a:r>
          </a:p>
          <a:p>
            <a:pPr lvl="1"/>
            <a:r>
              <a:rPr lang="en-US" dirty="0"/>
              <a:t>The fire is small and contained </a:t>
            </a:r>
          </a:p>
          <a:p>
            <a:pPr lvl="1"/>
            <a:r>
              <a:rPr lang="en-US" dirty="0"/>
              <a:t>You have a clear exit path </a:t>
            </a:r>
          </a:p>
          <a:p>
            <a:pPr lvl="1"/>
            <a:r>
              <a:rPr lang="en-US" dirty="0"/>
              <a:t>You feel trained and safe </a:t>
            </a:r>
          </a:p>
          <a:p>
            <a:pPr lvl="1"/>
            <a:endParaRPr lang="en-US" dirty="0"/>
          </a:p>
          <a:p>
            <a:r>
              <a:rPr lang="en-US" dirty="0"/>
              <a:t>If in doubt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Evacuate immediately </a:t>
            </a:r>
            <a:endParaRPr lang="en-US" b="1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97" name="Rectangle 6196">
            <a:extLst>
              <a:ext uri="{FF2B5EF4-FFF2-40B4-BE49-F238E27FC236}">
                <a16:creationId xmlns:a16="http://schemas.microsoft.com/office/drawing/2014/main" id="{C630F413-44CE-4746-9821-9E0107978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98" name="Rectangle 6197">
            <a:extLst>
              <a:ext uri="{FF2B5EF4-FFF2-40B4-BE49-F238E27FC236}">
                <a16:creationId xmlns:a16="http://schemas.microsoft.com/office/drawing/2014/main" id="{22D671B1-B099-4F9C-B9CC-9D22B4DAF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00579-11C0-959E-2D01-230A3EE2E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992" y="707475"/>
            <a:ext cx="3157577" cy="1312001"/>
          </a:xfrm>
        </p:spPr>
        <p:txBody>
          <a:bodyPr anchor="t">
            <a:normAutofit/>
          </a:bodyPr>
          <a:lstStyle/>
          <a:p>
            <a:r>
              <a:rPr lang="en-US" sz="2800"/>
              <a:t>P.A.S.S. Method for Fire Extinguishers </a:t>
            </a:r>
          </a:p>
        </p:txBody>
      </p:sp>
      <p:cxnSp>
        <p:nvCxnSpPr>
          <p:cNvPr id="6199" name="Straight Connector 6198">
            <a:extLst>
              <a:ext uri="{FF2B5EF4-FFF2-40B4-BE49-F238E27FC236}">
                <a16:creationId xmlns:a16="http://schemas.microsoft.com/office/drawing/2014/main" id="{7552FBEF-FA69-427B-8245-0A518E051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992" y="2146542"/>
            <a:ext cx="315757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200" name="Title 1">
            <a:extLst>
              <a:ext uri="{FF2B5EF4-FFF2-40B4-BE49-F238E27FC236}">
                <a16:creationId xmlns:a16="http://schemas.microsoft.com/office/drawing/2014/main" id="{898488B7-DBD3-40E7-B54B-4DA6C5693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6148" name="Picture 4" descr="10+ Fire Extinguisher Pass Stock Illustrations, Royalty-Free Vector  Graphics &amp; Clip Art - iStock">
            <a:extLst>
              <a:ext uri="{FF2B5EF4-FFF2-40B4-BE49-F238E27FC236}">
                <a16:creationId xmlns:a16="http://schemas.microsoft.com/office/drawing/2014/main" id="{621D868D-EACF-C18C-CBC7-09F9D8445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6348" y="1300621"/>
            <a:ext cx="5761020" cy="43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6FDE-7A73-2F9E-2D83-714786527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138" y="2273608"/>
            <a:ext cx="3159432" cy="3940925"/>
          </a:xfrm>
        </p:spPr>
        <p:txBody>
          <a:bodyPr>
            <a:normAutofit/>
          </a:bodyPr>
          <a:lstStyle/>
          <a:p>
            <a:r>
              <a:rPr lang="en-US" dirty="0"/>
              <a:t>How to operate a Fire Extinguisher: </a:t>
            </a:r>
          </a:p>
          <a:p>
            <a:pPr lvl="1"/>
            <a:r>
              <a:rPr lang="en-US" b="1" dirty="0"/>
              <a:t>P</a:t>
            </a:r>
            <a:r>
              <a:rPr lang="en-US" dirty="0"/>
              <a:t>ull the pin</a:t>
            </a:r>
          </a:p>
          <a:p>
            <a:pPr lvl="1"/>
            <a:r>
              <a:rPr lang="en-US" b="1" dirty="0"/>
              <a:t>A</a:t>
            </a:r>
            <a:r>
              <a:rPr lang="en-US" dirty="0"/>
              <a:t>im the nozzle at the base of the fire </a:t>
            </a:r>
          </a:p>
          <a:p>
            <a:pPr lvl="1"/>
            <a:r>
              <a:rPr lang="en-US" b="1" dirty="0"/>
              <a:t>S</a:t>
            </a:r>
            <a:r>
              <a:rPr lang="en-US" dirty="0"/>
              <a:t>queeze the handle </a:t>
            </a:r>
          </a:p>
          <a:p>
            <a:pPr lvl="1"/>
            <a:r>
              <a:rPr lang="en-US" b="1" dirty="0"/>
              <a:t>S</a:t>
            </a:r>
            <a:r>
              <a:rPr lang="en-US" dirty="0"/>
              <a:t>weep side to side </a:t>
            </a:r>
          </a:p>
        </p:txBody>
      </p:sp>
    </p:spTree>
    <p:extLst>
      <p:ext uri="{BB962C8B-B14F-4D97-AF65-F5344CB8AC3E}">
        <p14:creationId xmlns:p14="http://schemas.microsoft.com/office/powerpoint/2010/main" val="4072234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40" name="Rectangle 8239">
            <a:extLst>
              <a:ext uri="{FF2B5EF4-FFF2-40B4-BE49-F238E27FC236}">
                <a16:creationId xmlns:a16="http://schemas.microsoft.com/office/drawing/2014/main" id="{45C76AC0-BB6B-419E-A327-AFA297500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41" name="Straight Connector 8240">
            <a:extLst>
              <a:ext uri="{FF2B5EF4-FFF2-40B4-BE49-F238E27FC236}">
                <a16:creationId xmlns:a16="http://schemas.microsoft.com/office/drawing/2014/main" id="{B3E0B6A3-E197-43D6-82D5-7455DAB1A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79647" y="1847088"/>
            <a:ext cx="41587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6BB7B10-DABF-B1D4-F996-7E1BCAB8B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648" y="804520"/>
            <a:ext cx="4158749" cy="1049235"/>
          </a:xfrm>
        </p:spPr>
        <p:txBody>
          <a:bodyPr>
            <a:normAutofit/>
          </a:bodyPr>
          <a:lstStyle/>
          <a:p>
            <a:r>
              <a:rPr lang="en-US"/>
              <a:t>Evacuation Procedures </a:t>
            </a:r>
          </a:p>
        </p:txBody>
      </p:sp>
      <p:sp>
        <p:nvSpPr>
          <p:cNvPr id="8242" name="Rectangle 8241">
            <a:extLst>
              <a:ext uri="{FF2B5EF4-FFF2-40B4-BE49-F238E27FC236}">
                <a16:creationId xmlns:a16="http://schemas.microsoft.com/office/drawing/2014/main" id="{8B0E4246-09B8-46D7-A0D2-4D264863A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8194" name="Picture 2" descr="420+ School Evacuation Stock Illustrations, Royalty-Free Vector Graphics &amp; Clip  Art - iStock | School shooting, Fire drill, Classroom">
            <a:extLst>
              <a:ext uri="{FF2B5EF4-FFF2-40B4-BE49-F238E27FC236}">
                <a16:creationId xmlns:a16="http://schemas.microsoft.com/office/drawing/2014/main" id="{78CF4DAA-37C0-2DBC-E145-275BC90E3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468" y="1847088"/>
            <a:ext cx="6157275" cy="26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F1935-F695-DBC8-E88B-9DE0FA39D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647" y="2015732"/>
            <a:ext cx="4158750" cy="345061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Leave immediately when the fire alarm sounds </a:t>
            </a:r>
          </a:p>
          <a:p>
            <a:r>
              <a:rPr lang="en-US" dirty="0"/>
              <a:t>Use nearest safe exit (Never utilize elevators) </a:t>
            </a:r>
          </a:p>
          <a:p>
            <a:r>
              <a:rPr lang="en-US" dirty="0"/>
              <a:t>Go to assembly point: </a:t>
            </a:r>
            <a:r>
              <a:rPr lang="en-US" b="1" dirty="0"/>
              <a:t>Kansas Street DPW Lot </a:t>
            </a:r>
          </a:p>
          <a:p>
            <a:r>
              <a:rPr lang="en-US" b="1" dirty="0"/>
              <a:t>Never Leave the Evacuation Area until you are given the all clear and Never attempt to leave in your vehicles.</a:t>
            </a:r>
          </a:p>
          <a:p>
            <a:r>
              <a:rPr lang="en-US" dirty="0"/>
              <a:t>Fire Wardens must account for all staff and visitors </a:t>
            </a:r>
          </a:p>
        </p:txBody>
      </p:sp>
      <p:pic>
        <p:nvPicPr>
          <p:cNvPr id="8243" name="Picture 8242">
            <a:extLst>
              <a:ext uri="{FF2B5EF4-FFF2-40B4-BE49-F238E27FC236}">
                <a16:creationId xmlns:a16="http://schemas.microsoft.com/office/drawing/2014/main" id="{F50C8D8D-B32F-4194-8321-164EC4427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244" name="Straight Connector 8243">
            <a:extLst>
              <a:ext uri="{FF2B5EF4-FFF2-40B4-BE49-F238E27FC236}">
                <a16:creationId xmlns:a16="http://schemas.microsoft.com/office/drawing/2014/main" id="{5BD24D8B-8573-4260-B700-E860AD6D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13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191</TotalTime>
  <Words>978</Words>
  <Application>Microsoft Office PowerPoint</Application>
  <PresentationFormat>Widescreen</PresentationFormat>
  <Paragraphs>108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Gill Sans MT</vt:lpstr>
      <vt:lpstr>Wingdings</vt:lpstr>
      <vt:lpstr>Gallery</vt:lpstr>
      <vt:lpstr>Fire Warden Training </vt:lpstr>
      <vt:lpstr>Purpose of Fire Wardens </vt:lpstr>
      <vt:lpstr>Why does this matter? </vt:lpstr>
      <vt:lpstr>Fire Warden Responsibilities  </vt:lpstr>
      <vt:lpstr>Emergency Response: The AAA Rule </vt:lpstr>
      <vt:lpstr>Fire Warden Responsibilities: During Alarm </vt:lpstr>
      <vt:lpstr>Fire Extinguisher Basics </vt:lpstr>
      <vt:lpstr>P.A.S.S. Method for Fire Extinguishers </vt:lpstr>
      <vt:lpstr>Evacuation Procedures </vt:lpstr>
      <vt:lpstr>Assembly Point &amp; Roll Call </vt:lpstr>
      <vt:lpstr>One Bergen county plaza – assembly point</vt:lpstr>
      <vt:lpstr>Kansas street lot </vt:lpstr>
      <vt:lpstr>Special Considerations for Fire Wardens </vt:lpstr>
      <vt:lpstr>What is this??</vt:lpstr>
      <vt:lpstr>This is a stair chair </vt:lpstr>
      <vt:lpstr>What kind of stair chair do we have? </vt:lpstr>
      <vt:lpstr>How do I use a stair chair? </vt:lpstr>
      <vt:lpstr>Moving the Chair </vt:lpstr>
      <vt:lpstr>Reaching the Landing </vt:lpstr>
      <vt:lpstr>Post Incident Duties </vt:lpstr>
      <vt:lpstr>Fire Wardens 5 Golden Rules </vt:lpstr>
      <vt:lpstr>Scenario Example</vt:lpstr>
      <vt:lpstr>Summary</vt:lpstr>
      <vt:lpstr>Questions and 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Sean Redl</dc:creator>
  <cp:lastModifiedBy>Ferguson, Timothy</cp:lastModifiedBy>
  <cp:revision>3</cp:revision>
  <dcterms:created xsi:type="dcterms:W3CDTF">2025-09-09T13:46:53Z</dcterms:created>
  <dcterms:modified xsi:type="dcterms:W3CDTF">2025-10-17T16:22:31Z</dcterms:modified>
</cp:coreProperties>
</file>