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D503E6-ADB0-4700-8863-318C0A560A4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39558C-8192-49D5-8F0F-33338D51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5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1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0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6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4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2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7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1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8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81BC-9856-4A0B-AAD1-81ECD7DCA2CF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38D5-E81C-473A-9F83-8A13031D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6.docx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8.doc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10.docx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12.docx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14.docx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5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16.docx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Grievances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1778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926862"/>
              </p:ext>
            </p:extLst>
          </p:nvPr>
        </p:nvGraphicFramePr>
        <p:xfrm>
          <a:off x="1522413" y="1390650"/>
          <a:ext cx="6100762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3" imgW="6101065" imgH="4078089" progId="Word.Document.12">
                  <p:embed/>
                </p:oleObj>
              </mc:Choice>
              <mc:Fallback>
                <p:oleObj name="Document" r:id="rId3" imgW="6101065" imgH="40780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2413" y="1390650"/>
                        <a:ext cx="6100762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204133"/>
              </p:ext>
            </p:extLst>
          </p:nvPr>
        </p:nvGraphicFramePr>
        <p:xfrm>
          <a:off x="156552" y="76200"/>
          <a:ext cx="8956136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5" imgW="9806342" imgH="6090603" progId="Word.Document.12">
                  <p:embed/>
                </p:oleObj>
              </mc:Choice>
              <mc:Fallback>
                <p:oleObj name="Document" r:id="rId5" imgW="9806342" imgH="60906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6552" y="76200"/>
                        <a:ext cx="8956136" cy="655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20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121008"/>
              </p:ext>
            </p:extLst>
          </p:nvPr>
        </p:nvGraphicFramePr>
        <p:xfrm>
          <a:off x="1522413" y="1390650"/>
          <a:ext cx="6100762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6101065" imgH="4078089" progId="Word.Document.12">
                  <p:embed/>
                </p:oleObj>
              </mc:Choice>
              <mc:Fallback>
                <p:oleObj name="Document" r:id="rId3" imgW="6101065" imgH="40780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2413" y="1390650"/>
                        <a:ext cx="6100762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029976"/>
              </p:ext>
            </p:extLst>
          </p:nvPr>
        </p:nvGraphicFramePr>
        <p:xfrm>
          <a:off x="0" y="228600"/>
          <a:ext cx="8954453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5" imgW="9576951" imgH="6438370" progId="Word.Document.12">
                  <p:embed/>
                </p:oleObj>
              </mc:Choice>
              <mc:Fallback>
                <p:oleObj name="Document" r:id="rId5" imgW="9576951" imgH="64383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228600"/>
                        <a:ext cx="8954453" cy="632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40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84963"/>
              </p:ext>
            </p:extLst>
          </p:nvPr>
        </p:nvGraphicFramePr>
        <p:xfrm>
          <a:off x="1522413" y="1390650"/>
          <a:ext cx="6100762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3" imgW="6101065" imgH="4078089" progId="Word.Document.12">
                  <p:embed/>
                </p:oleObj>
              </mc:Choice>
              <mc:Fallback>
                <p:oleObj name="Document" r:id="rId3" imgW="6101065" imgH="40780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2413" y="1390650"/>
                        <a:ext cx="6100762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578155"/>
              </p:ext>
            </p:extLst>
          </p:nvPr>
        </p:nvGraphicFramePr>
        <p:xfrm>
          <a:off x="36433" y="228600"/>
          <a:ext cx="9071134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5" imgW="9634389" imgH="6799124" progId="Word.Document.12">
                  <p:embed/>
                </p:oleObj>
              </mc:Choice>
              <mc:Fallback>
                <p:oleObj name="Document" r:id="rId5" imgW="9634389" imgH="67991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433" y="228600"/>
                        <a:ext cx="9071134" cy="640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786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641387"/>
              </p:ext>
            </p:extLst>
          </p:nvPr>
        </p:nvGraphicFramePr>
        <p:xfrm>
          <a:off x="1522413" y="1390650"/>
          <a:ext cx="6100762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3" imgW="6101065" imgH="4078089" progId="Word.Document.12">
                  <p:embed/>
                </p:oleObj>
              </mc:Choice>
              <mc:Fallback>
                <p:oleObj name="Document" r:id="rId3" imgW="6101065" imgH="40780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2413" y="1390650"/>
                        <a:ext cx="6100762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727607"/>
              </p:ext>
            </p:extLst>
          </p:nvPr>
        </p:nvGraphicFramePr>
        <p:xfrm>
          <a:off x="-11113" y="150813"/>
          <a:ext cx="9026526" cy="644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5" imgW="9875339" imgH="7045879" progId="Word.Document.12">
                  <p:embed/>
                </p:oleObj>
              </mc:Choice>
              <mc:Fallback>
                <p:oleObj name="Document" r:id="rId5" imgW="9875339" imgH="70458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1113" y="150813"/>
                        <a:ext cx="9026526" cy="6443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928640"/>
              </p:ext>
            </p:extLst>
          </p:nvPr>
        </p:nvGraphicFramePr>
        <p:xfrm>
          <a:off x="1522413" y="1390650"/>
          <a:ext cx="6100762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6101065" imgH="4078089" progId="Word.Document.12">
                  <p:embed/>
                </p:oleObj>
              </mc:Choice>
              <mc:Fallback>
                <p:oleObj name="Document" r:id="rId3" imgW="6101065" imgH="40780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2413" y="1390650"/>
                        <a:ext cx="6100762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028833"/>
              </p:ext>
            </p:extLst>
          </p:nvPr>
        </p:nvGraphicFramePr>
        <p:xfrm>
          <a:off x="31750" y="430213"/>
          <a:ext cx="9080500" cy="631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cument" r:id="rId5" imgW="10061380" imgH="7002949" progId="Word.Document.12">
                  <p:embed/>
                </p:oleObj>
              </mc:Choice>
              <mc:Fallback>
                <p:oleObj name="Document" r:id="rId5" imgW="10061380" imgH="70029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750" y="430213"/>
                        <a:ext cx="9080500" cy="631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43934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Sample 5</a:t>
            </a:r>
            <a:endParaRPr lang="en-US" sz="1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8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775833"/>
              </p:ext>
            </p:extLst>
          </p:nvPr>
        </p:nvGraphicFramePr>
        <p:xfrm>
          <a:off x="1522413" y="1390650"/>
          <a:ext cx="6100762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cument" r:id="rId3" imgW="6101065" imgH="4078089" progId="Word.Document.12">
                  <p:embed/>
                </p:oleObj>
              </mc:Choice>
              <mc:Fallback>
                <p:oleObj name="Document" r:id="rId3" imgW="6101065" imgH="40780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2413" y="1390650"/>
                        <a:ext cx="6100762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030056"/>
              </p:ext>
            </p:extLst>
          </p:nvPr>
        </p:nvGraphicFramePr>
        <p:xfrm>
          <a:off x="0" y="457200"/>
          <a:ext cx="9155846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cument" r:id="rId5" imgW="9828739" imgH="6789744" progId="Word.Document.12">
                  <p:embed/>
                </p:oleObj>
              </mc:Choice>
              <mc:Fallback>
                <p:oleObj name="Document" r:id="rId5" imgW="9828739" imgH="67897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457200"/>
                        <a:ext cx="9155846" cy="632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71281" y="68253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Sample 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598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898276"/>
              </p:ext>
            </p:extLst>
          </p:nvPr>
        </p:nvGraphicFramePr>
        <p:xfrm>
          <a:off x="1522413" y="1390650"/>
          <a:ext cx="6100762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Document" r:id="rId3" imgW="6101065" imgH="4078089" progId="Word.Document.12">
                  <p:embed/>
                </p:oleObj>
              </mc:Choice>
              <mc:Fallback>
                <p:oleObj name="Document" r:id="rId3" imgW="6101065" imgH="40780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2413" y="1390650"/>
                        <a:ext cx="6100762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300334"/>
              </p:ext>
            </p:extLst>
          </p:nvPr>
        </p:nvGraphicFramePr>
        <p:xfrm>
          <a:off x="51003" y="533400"/>
          <a:ext cx="9092997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Document" r:id="rId5" imgW="9691827" imgH="6335916" progId="Word.Document.12">
                  <p:embed/>
                </p:oleObj>
              </mc:Choice>
              <mc:Fallback>
                <p:oleObj name="Document" r:id="rId5" imgW="9691827" imgH="63359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03" y="533400"/>
                        <a:ext cx="9092997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1524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Sample 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7873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42973"/>
              </p:ext>
            </p:extLst>
          </p:nvPr>
        </p:nvGraphicFramePr>
        <p:xfrm>
          <a:off x="1522413" y="1390650"/>
          <a:ext cx="6100762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Document" r:id="rId3" imgW="6101065" imgH="4078089" progId="Word.Document.12">
                  <p:embed/>
                </p:oleObj>
              </mc:Choice>
              <mc:Fallback>
                <p:oleObj name="Document" r:id="rId3" imgW="6101065" imgH="40780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2413" y="1390650"/>
                        <a:ext cx="6100762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260680"/>
              </p:ext>
            </p:extLst>
          </p:nvPr>
        </p:nvGraphicFramePr>
        <p:xfrm>
          <a:off x="76200" y="762000"/>
          <a:ext cx="8670925" cy="593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Document" r:id="rId5" imgW="9332845" imgH="6386421" progId="Word.Document.12">
                  <p:embed/>
                </p:oleObj>
              </mc:Choice>
              <mc:Fallback>
                <p:oleObj name="Document" r:id="rId5" imgW="9332845" imgH="63864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762000"/>
                        <a:ext cx="8670925" cy="5938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19400" y="2286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Sample 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986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Grievances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Grievances</dc:title>
  <dc:creator>USWIUJAT</dc:creator>
  <cp:lastModifiedBy>USWIUJAT</cp:lastModifiedBy>
  <cp:revision>7</cp:revision>
  <cp:lastPrinted>2015-10-22T18:45:25Z</cp:lastPrinted>
  <dcterms:created xsi:type="dcterms:W3CDTF">2015-10-21T19:47:09Z</dcterms:created>
  <dcterms:modified xsi:type="dcterms:W3CDTF">2015-10-22T18:48:58Z</dcterms:modified>
</cp:coreProperties>
</file>